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C012B5-E36D-9211-9A73-12FEE1AD81A1}" v="40" dt="2026-01-27T12:55:36.0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638" autoAdjust="0"/>
    <p:restoredTop sz="94660"/>
  </p:normalViewPr>
  <p:slideViewPr>
    <p:cSldViewPr snapToGrid="0" showGuides="1">
      <p:cViewPr varScale="1">
        <p:scale>
          <a:sx n="155" d="100"/>
          <a:sy n="155" d="100"/>
        </p:scale>
        <p:origin x="528" y="15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810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29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509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161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655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647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971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14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735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821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1BA0-4CC3-43C7-83D1-E468764368CB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809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61BA0-4CC3-43C7-83D1-E468764368CB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437ED-D60C-4C2F-9091-D496CC4B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478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8" Type="http://schemas.openxmlformats.org/officeDocument/2006/relationships/image" Target="../media/image7.pn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35" descr="preencoded.png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11224" y="2689029"/>
            <a:ext cx="9317320" cy="1670529"/>
          </a:xfrm>
          <a:prstGeom prst="rect">
            <a:avLst/>
          </a:prstGeom>
        </p:spPr>
      </p:pic>
      <p:pic>
        <p:nvPicPr>
          <p:cNvPr id="3" name="Object 1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23582" y="1418485"/>
            <a:ext cx="4446903" cy="1058787"/>
          </a:xfrm>
          <a:prstGeom prst="rect">
            <a:avLst/>
          </a:prstGeom>
        </p:spPr>
      </p:pic>
      <p:pic>
        <p:nvPicPr>
          <p:cNvPr id="4" name="Object 2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291229" y="794975"/>
            <a:ext cx="9323538" cy="23529"/>
          </a:xfrm>
          <a:prstGeom prst="rect">
            <a:avLst/>
          </a:prstGeom>
        </p:spPr>
      </p:pic>
      <p:pic>
        <p:nvPicPr>
          <p:cNvPr id="5" name="Object 3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54584" y="1194957"/>
            <a:ext cx="257197" cy="451462"/>
          </a:xfrm>
          <a:prstGeom prst="rect">
            <a:avLst/>
          </a:prstGeom>
        </p:spPr>
      </p:pic>
      <p:pic>
        <p:nvPicPr>
          <p:cNvPr id="6" name="Object 4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817670" y="1272175"/>
            <a:ext cx="494101" cy="282343"/>
          </a:xfrm>
          <a:prstGeom prst="rect">
            <a:avLst/>
          </a:prstGeom>
        </p:spPr>
      </p:pic>
      <p:pic>
        <p:nvPicPr>
          <p:cNvPr id="7" name="Object 5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040728" y="1609833"/>
            <a:ext cx="47991" cy="36590"/>
          </a:xfrm>
          <a:prstGeom prst="rect">
            <a:avLst/>
          </a:prstGeom>
        </p:spPr>
      </p:pic>
      <p:pic>
        <p:nvPicPr>
          <p:cNvPr id="8" name="Object 6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1217656" y="1194957"/>
            <a:ext cx="257213" cy="451462"/>
          </a:xfrm>
          <a:prstGeom prst="rect">
            <a:avLst/>
          </a:prstGeom>
        </p:spPr>
      </p:pic>
      <p:pic>
        <p:nvPicPr>
          <p:cNvPr id="9" name="Object 7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2299984" y="1489064"/>
            <a:ext cx="494101" cy="282343"/>
          </a:xfrm>
          <a:prstGeom prst="rect">
            <a:avLst/>
          </a:prstGeom>
        </p:spPr>
      </p:pic>
      <p:pic>
        <p:nvPicPr>
          <p:cNvPr id="10" name="Object 8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3782284" y="1724351"/>
            <a:ext cx="494101" cy="282343"/>
          </a:xfrm>
          <a:prstGeom prst="rect">
            <a:avLst/>
          </a:prstGeom>
        </p:spPr>
      </p:pic>
      <p:pic>
        <p:nvPicPr>
          <p:cNvPr id="11" name="Object 9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1997055" y="2700791"/>
            <a:ext cx="1094080" cy="117644"/>
          </a:xfrm>
          <a:prstGeom prst="rect">
            <a:avLst/>
          </a:prstGeom>
        </p:spPr>
      </p:pic>
      <p:pic>
        <p:nvPicPr>
          <p:cNvPr id="12" name="Object 10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347112" y="3316948"/>
            <a:ext cx="1435244" cy="470572"/>
          </a:xfrm>
          <a:prstGeom prst="rect">
            <a:avLst/>
          </a:prstGeom>
        </p:spPr>
      </p:pic>
      <p:pic>
        <p:nvPicPr>
          <p:cNvPr id="13" name="Object 11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3311712" y="3783101"/>
            <a:ext cx="1435244" cy="470572"/>
          </a:xfrm>
          <a:prstGeom prst="rect">
            <a:avLst/>
          </a:prstGeom>
        </p:spPr>
      </p:pic>
      <p:pic>
        <p:nvPicPr>
          <p:cNvPr id="14" name="Object 12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23582" y="3283869"/>
            <a:ext cx="4446903" cy="1058787"/>
          </a:xfrm>
          <a:prstGeom prst="rect">
            <a:avLst/>
          </a:prstGeom>
        </p:spPr>
      </p:pic>
      <p:pic>
        <p:nvPicPr>
          <p:cNvPr id="15" name="Object 13" descr="preencoded.png"/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813123" y="3142697"/>
            <a:ext cx="494101" cy="282343"/>
          </a:xfrm>
          <a:prstGeom prst="rect">
            <a:avLst/>
          </a:prstGeom>
        </p:spPr>
      </p:pic>
      <p:pic>
        <p:nvPicPr>
          <p:cNvPr id="16" name="Object 14" descr="preencoded.png"/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650040" y="3065481"/>
            <a:ext cx="820289" cy="451462"/>
          </a:xfrm>
          <a:prstGeom prst="rect">
            <a:avLst/>
          </a:prstGeom>
        </p:spPr>
      </p:pic>
      <p:pic>
        <p:nvPicPr>
          <p:cNvPr id="17" name="Object 15" descr="preencoded.png"/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2295433" y="3359587"/>
            <a:ext cx="494101" cy="282343"/>
          </a:xfrm>
          <a:prstGeom prst="rect">
            <a:avLst/>
          </a:prstGeom>
        </p:spPr>
      </p:pic>
      <p:pic>
        <p:nvPicPr>
          <p:cNvPr id="18" name="Object 16" descr="preencoded.png"/>
          <p:cNvPicPr>
            <a:picLocks noChangeAspect="1"/>
          </p:cNvPicPr>
          <p:nvPr/>
        </p:nvPicPr>
        <p:blipFill>
          <a:blip r:embed="rId15"/>
          <a:srcRect/>
          <a:stretch/>
        </p:blipFill>
        <p:spPr>
          <a:xfrm>
            <a:off x="3782284" y="3594872"/>
            <a:ext cx="494101" cy="282343"/>
          </a:xfrm>
          <a:prstGeom prst="rect">
            <a:avLst/>
          </a:prstGeom>
        </p:spPr>
      </p:pic>
      <p:pic>
        <p:nvPicPr>
          <p:cNvPr id="19" name="Object 17" descr="preencoded.png"/>
          <p:cNvPicPr>
            <a:picLocks noChangeAspect="1"/>
          </p:cNvPicPr>
          <p:nvPr/>
        </p:nvPicPr>
        <p:blipFill>
          <a:blip r:embed="rId16"/>
          <a:srcRect/>
          <a:stretch/>
        </p:blipFill>
        <p:spPr>
          <a:xfrm>
            <a:off x="297114" y="4336030"/>
            <a:ext cx="4505723" cy="23529"/>
          </a:xfrm>
          <a:prstGeom prst="rect">
            <a:avLst/>
          </a:prstGeom>
        </p:spPr>
      </p:pic>
      <p:pic>
        <p:nvPicPr>
          <p:cNvPr id="20" name="Object 18" descr="preencoded.png"/>
          <p:cNvPicPr>
            <a:picLocks noChangeAspect="1"/>
          </p:cNvPicPr>
          <p:nvPr/>
        </p:nvPicPr>
        <p:blipFill>
          <a:blip r:embed="rId16"/>
          <a:srcRect/>
          <a:stretch/>
        </p:blipFill>
        <p:spPr>
          <a:xfrm>
            <a:off x="297114" y="2465507"/>
            <a:ext cx="4505723" cy="23529"/>
          </a:xfrm>
          <a:prstGeom prst="rect">
            <a:avLst/>
          </a:prstGeom>
        </p:spPr>
      </p:pic>
      <p:pic>
        <p:nvPicPr>
          <p:cNvPr id="21" name="Object 19" descr="preencoded.png"/>
          <p:cNvPicPr>
            <a:picLocks noChangeAspect="1"/>
          </p:cNvPicPr>
          <p:nvPr/>
        </p:nvPicPr>
        <p:blipFill>
          <a:blip r:embed="rId17"/>
          <a:srcRect/>
          <a:stretch/>
        </p:blipFill>
        <p:spPr>
          <a:xfrm>
            <a:off x="5108702" y="6018323"/>
            <a:ext cx="3705754" cy="23529"/>
          </a:xfrm>
          <a:prstGeom prst="rect">
            <a:avLst/>
          </a:prstGeom>
        </p:spPr>
      </p:pic>
      <p:pic>
        <p:nvPicPr>
          <p:cNvPr id="28" name="Object 31" descr="preencoded.png"/>
          <p:cNvPicPr>
            <a:picLocks noChangeAspect="1"/>
          </p:cNvPicPr>
          <p:nvPr/>
        </p:nvPicPr>
        <p:blipFill>
          <a:blip r:embed="rId18"/>
          <a:srcRect/>
          <a:stretch/>
        </p:blipFill>
        <p:spPr>
          <a:xfrm>
            <a:off x="5112052" y="2701373"/>
            <a:ext cx="4502720" cy="23529"/>
          </a:xfrm>
          <a:prstGeom prst="rect">
            <a:avLst/>
          </a:prstGeom>
        </p:spPr>
      </p:pic>
      <p:pic>
        <p:nvPicPr>
          <p:cNvPr id="31" name="Object 36" descr="preencoded.png"/>
          <p:cNvPicPr>
            <a:picLocks noChangeAspect="1"/>
          </p:cNvPicPr>
          <p:nvPr/>
        </p:nvPicPr>
        <p:blipFill>
          <a:blip r:embed="rId19"/>
          <a:srcRect/>
          <a:stretch/>
        </p:blipFill>
        <p:spPr>
          <a:xfrm>
            <a:off x="320636" y="4536015"/>
            <a:ext cx="376457" cy="188229"/>
          </a:xfrm>
          <a:prstGeom prst="rect">
            <a:avLst/>
          </a:prstGeom>
        </p:spPr>
      </p:pic>
      <p:pic>
        <p:nvPicPr>
          <p:cNvPr id="33" name="Object 38" descr="preencoded.png"/>
          <p:cNvPicPr>
            <a:picLocks noChangeAspect="1"/>
          </p:cNvPicPr>
          <p:nvPr/>
        </p:nvPicPr>
        <p:blipFill>
          <a:blip r:embed="rId20"/>
          <a:srcRect/>
          <a:stretch/>
        </p:blipFill>
        <p:spPr>
          <a:xfrm>
            <a:off x="320636" y="4771303"/>
            <a:ext cx="376457" cy="188229"/>
          </a:xfrm>
          <a:prstGeom prst="rect">
            <a:avLst/>
          </a:prstGeom>
        </p:spPr>
      </p:pic>
      <p:pic>
        <p:nvPicPr>
          <p:cNvPr id="34" name="Object 39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720623" y="4747773"/>
            <a:ext cx="1458774" cy="235287"/>
          </a:xfrm>
          <a:prstGeom prst="rect">
            <a:avLst/>
          </a:prstGeom>
        </p:spPr>
      </p:pic>
      <p:pic>
        <p:nvPicPr>
          <p:cNvPr id="36" name="Object 41" descr="preencoded.png"/>
          <p:cNvPicPr>
            <a:picLocks noChangeAspect="1"/>
          </p:cNvPicPr>
          <p:nvPr/>
        </p:nvPicPr>
        <p:blipFill>
          <a:blip r:embed="rId21"/>
          <a:srcRect/>
          <a:stretch/>
        </p:blipFill>
        <p:spPr>
          <a:xfrm>
            <a:off x="320636" y="5006587"/>
            <a:ext cx="376457" cy="188229"/>
          </a:xfrm>
          <a:prstGeom prst="rect">
            <a:avLst/>
          </a:prstGeom>
        </p:spPr>
      </p:pic>
      <p:pic>
        <p:nvPicPr>
          <p:cNvPr id="38" name="Object 43" descr="preencoded.png"/>
          <p:cNvPicPr>
            <a:picLocks noChangeAspect="1"/>
          </p:cNvPicPr>
          <p:nvPr/>
        </p:nvPicPr>
        <p:blipFill>
          <a:blip r:embed="rId22"/>
          <a:srcRect/>
          <a:stretch/>
        </p:blipFill>
        <p:spPr>
          <a:xfrm>
            <a:off x="320636" y="5241874"/>
            <a:ext cx="376457" cy="188229"/>
          </a:xfrm>
          <a:prstGeom prst="rect">
            <a:avLst/>
          </a:prstGeom>
        </p:spPr>
      </p:pic>
      <p:pic>
        <p:nvPicPr>
          <p:cNvPr id="40" name="Object 45" descr="preencoded.png"/>
          <p:cNvPicPr>
            <a:picLocks noChangeAspect="1"/>
          </p:cNvPicPr>
          <p:nvPr/>
        </p:nvPicPr>
        <p:blipFill>
          <a:blip r:embed="rId23"/>
          <a:srcRect/>
          <a:stretch/>
        </p:blipFill>
        <p:spPr>
          <a:xfrm>
            <a:off x="320636" y="5477159"/>
            <a:ext cx="376457" cy="188229"/>
          </a:xfrm>
          <a:prstGeom prst="rect">
            <a:avLst/>
          </a:prstGeom>
        </p:spPr>
      </p:pic>
      <p:pic>
        <p:nvPicPr>
          <p:cNvPr id="42" name="Object 47" descr="preencoded.png"/>
          <p:cNvPicPr>
            <a:picLocks noChangeAspect="1"/>
          </p:cNvPicPr>
          <p:nvPr/>
        </p:nvPicPr>
        <p:blipFill>
          <a:blip r:embed="rId24"/>
          <a:srcRect/>
          <a:stretch/>
        </p:blipFill>
        <p:spPr>
          <a:xfrm>
            <a:off x="320636" y="5712446"/>
            <a:ext cx="376457" cy="188229"/>
          </a:xfrm>
          <a:prstGeom prst="rect">
            <a:avLst/>
          </a:prstGeom>
        </p:spPr>
      </p:pic>
      <p:pic>
        <p:nvPicPr>
          <p:cNvPr id="44" name="Object 49" descr="preencoded.png"/>
          <p:cNvPicPr>
            <a:picLocks noChangeAspect="1"/>
          </p:cNvPicPr>
          <p:nvPr/>
        </p:nvPicPr>
        <p:blipFill>
          <a:blip r:embed="rId25"/>
          <a:srcRect/>
          <a:stretch/>
        </p:blipFill>
        <p:spPr>
          <a:xfrm>
            <a:off x="320636" y="5947731"/>
            <a:ext cx="376457" cy="188229"/>
          </a:xfrm>
          <a:prstGeom prst="rect">
            <a:avLst/>
          </a:prstGeom>
        </p:spPr>
      </p:pic>
      <p:pic>
        <p:nvPicPr>
          <p:cNvPr id="45" name="Object 50" descr="preencoded.png"/>
          <p:cNvPicPr>
            <a:picLocks noChangeAspect="1"/>
          </p:cNvPicPr>
          <p:nvPr/>
        </p:nvPicPr>
        <p:blipFill>
          <a:blip r:embed="rId26"/>
          <a:srcRect/>
          <a:stretch/>
        </p:blipFill>
        <p:spPr>
          <a:xfrm>
            <a:off x="320636" y="6183018"/>
            <a:ext cx="376457" cy="188229"/>
          </a:xfrm>
          <a:prstGeom prst="rect">
            <a:avLst/>
          </a:prstGeom>
        </p:spPr>
      </p:pic>
      <p:pic>
        <p:nvPicPr>
          <p:cNvPr id="47" name="Object 52" descr="preencoded.png"/>
          <p:cNvPicPr>
            <a:picLocks noChangeAspect="1"/>
          </p:cNvPicPr>
          <p:nvPr/>
        </p:nvPicPr>
        <p:blipFill>
          <a:blip r:embed="rId27"/>
          <a:srcRect/>
          <a:stretch/>
        </p:blipFill>
        <p:spPr>
          <a:xfrm>
            <a:off x="320636" y="6418303"/>
            <a:ext cx="376457" cy="188229"/>
          </a:xfrm>
          <a:prstGeom prst="rect">
            <a:avLst/>
          </a:prstGeom>
        </p:spPr>
      </p:pic>
      <p:pic>
        <p:nvPicPr>
          <p:cNvPr id="49" name="Object 54" descr="preencoded.png"/>
          <p:cNvPicPr>
            <a:picLocks noChangeAspect="1"/>
          </p:cNvPicPr>
          <p:nvPr/>
        </p:nvPicPr>
        <p:blipFill>
          <a:blip r:embed="rId28"/>
          <a:srcRect/>
          <a:stretch/>
        </p:blipFill>
        <p:spPr>
          <a:xfrm>
            <a:off x="2944072" y="4536015"/>
            <a:ext cx="376457" cy="188229"/>
          </a:xfrm>
          <a:prstGeom prst="rect">
            <a:avLst/>
          </a:prstGeom>
        </p:spPr>
      </p:pic>
      <p:pic>
        <p:nvPicPr>
          <p:cNvPr id="51" name="Object 56" descr="preencoded.png"/>
          <p:cNvPicPr>
            <a:picLocks noChangeAspect="1"/>
          </p:cNvPicPr>
          <p:nvPr/>
        </p:nvPicPr>
        <p:blipFill>
          <a:blip r:embed="rId29"/>
          <a:srcRect/>
          <a:stretch/>
        </p:blipFill>
        <p:spPr>
          <a:xfrm>
            <a:off x="2944072" y="4771303"/>
            <a:ext cx="376457" cy="188229"/>
          </a:xfrm>
          <a:prstGeom prst="rect">
            <a:avLst/>
          </a:prstGeom>
        </p:spPr>
      </p:pic>
      <p:pic>
        <p:nvPicPr>
          <p:cNvPr id="53" name="Object 58" descr="preencoded.png"/>
          <p:cNvPicPr>
            <a:picLocks noChangeAspect="1"/>
          </p:cNvPicPr>
          <p:nvPr/>
        </p:nvPicPr>
        <p:blipFill>
          <a:blip r:embed="rId30"/>
          <a:srcRect/>
          <a:stretch/>
        </p:blipFill>
        <p:spPr>
          <a:xfrm>
            <a:off x="2944072" y="5006587"/>
            <a:ext cx="376457" cy="188229"/>
          </a:xfrm>
          <a:prstGeom prst="rect">
            <a:avLst/>
          </a:prstGeom>
        </p:spPr>
      </p:pic>
      <p:pic>
        <p:nvPicPr>
          <p:cNvPr id="55" name="Object 60" descr="preencoded.png"/>
          <p:cNvPicPr>
            <a:picLocks noChangeAspect="1"/>
          </p:cNvPicPr>
          <p:nvPr/>
        </p:nvPicPr>
        <p:blipFill>
          <a:blip r:embed="rId31"/>
          <a:srcRect/>
          <a:stretch/>
        </p:blipFill>
        <p:spPr>
          <a:xfrm>
            <a:off x="2944072" y="5241874"/>
            <a:ext cx="376457" cy="188229"/>
          </a:xfrm>
          <a:prstGeom prst="rect">
            <a:avLst/>
          </a:prstGeom>
        </p:spPr>
      </p:pic>
      <p:pic>
        <p:nvPicPr>
          <p:cNvPr id="57" name="Object 62" descr="preencoded.png"/>
          <p:cNvPicPr>
            <a:picLocks noChangeAspect="1"/>
          </p:cNvPicPr>
          <p:nvPr/>
        </p:nvPicPr>
        <p:blipFill>
          <a:blip r:embed="rId32"/>
          <a:srcRect/>
          <a:stretch/>
        </p:blipFill>
        <p:spPr>
          <a:xfrm>
            <a:off x="2944072" y="5477159"/>
            <a:ext cx="376457" cy="188229"/>
          </a:xfrm>
          <a:prstGeom prst="rect">
            <a:avLst/>
          </a:prstGeom>
        </p:spPr>
      </p:pic>
      <p:pic>
        <p:nvPicPr>
          <p:cNvPr id="59" name="Object 64" descr="preencoded.png"/>
          <p:cNvPicPr>
            <a:picLocks noChangeAspect="1"/>
          </p:cNvPicPr>
          <p:nvPr/>
        </p:nvPicPr>
        <p:blipFill>
          <a:blip r:embed="rId33"/>
          <a:srcRect/>
          <a:stretch/>
        </p:blipFill>
        <p:spPr>
          <a:xfrm>
            <a:off x="2944072" y="5712446"/>
            <a:ext cx="376457" cy="188229"/>
          </a:xfrm>
          <a:prstGeom prst="rect">
            <a:avLst/>
          </a:prstGeom>
        </p:spPr>
      </p:pic>
      <p:pic>
        <p:nvPicPr>
          <p:cNvPr id="61" name="Object 66" descr="preencoded.png"/>
          <p:cNvPicPr>
            <a:picLocks noChangeAspect="1"/>
          </p:cNvPicPr>
          <p:nvPr/>
        </p:nvPicPr>
        <p:blipFill>
          <a:blip r:embed="rId34"/>
          <a:srcRect/>
          <a:stretch/>
        </p:blipFill>
        <p:spPr>
          <a:xfrm>
            <a:off x="2944072" y="5947731"/>
            <a:ext cx="376457" cy="188229"/>
          </a:xfrm>
          <a:prstGeom prst="rect">
            <a:avLst/>
          </a:prstGeom>
        </p:spPr>
      </p:pic>
      <p:pic>
        <p:nvPicPr>
          <p:cNvPr id="63" name="Object 68" descr="preencoded.png"/>
          <p:cNvPicPr>
            <a:picLocks noChangeAspect="1"/>
          </p:cNvPicPr>
          <p:nvPr/>
        </p:nvPicPr>
        <p:blipFill>
          <a:blip r:embed="rId35"/>
          <a:srcRect/>
          <a:stretch/>
        </p:blipFill>
        <p:spPr>
          <a:xfrm>
            <a:off x="2944072" y="6183018"/>
            <a:ext cx="376457" cy="188229"/>
          </a:xfrm>
          <a:prstGeom prst="rect">
            <a:avLst/>
          </a:prstGeom>
        </p:spPr>
      </p:pic>
      <p:pic>
        <p:nvPicPr>
          <p:cNvPr id="65" name="Object 70" descr="preencoded.png"/>
          <p:cNvPicPr>
            <a:picLocks noChangeAspect="1"/>
          </p:cNvPicPr>
          <p:nvPr/>
        </p:nvPicPr>
        <p:blipFill>
          <a:blip r:embed="rId16"/>
          <a:srcRect/>
          <a:stretch/>
        </p:blipFill>
        <p:spPr>
          <a:xfrm>
            <a:off x="296993" y="6618304"/>
            <a:ext cx="4505725" cy="23529"/>
          </a:xfrm>
          <a:prstGeom prst="rect">
            <a:avLst/>
          </a:prstGeom>
        </p:spPr>
      </p:pic>
      <p:pic>
        <p:nvPicPr>
          <p:cNvPr id="66" name="cell" descr="preencoded.png"/>
          <p:cNvPicPr>
            <a:picLocks noChangeAspect="1"/>
          </p:cNvPicPr>
          <p:nvPr/>
        </p:nvPicPr>
        <p:blipFill>
          <a:blip r:embed="rId36"/>
          <a:srcRect/>
          <a:stretch/>
        </p:blipFill>
        <p:spPr>
          <a:xfrm>
            <a:off x="8590940" y="6135960"/>
            <a:ext cx="222819" cy="399993"/>
          </a:xfrm>
          <a:prstGeom prst="rect">
            <a:avLst/>
          </a:prstGeom>
        </p:spPr>
      </p:pic>
      <p:sp>
        <p:nvSpPr>
          <p:cNvPr id="67" name="date"/>
          <p:cNvSpPr/>
          <p:nvPr/>
        </p:nvSpPr>
        <p:spPr>
          <a:xfrm>
            <a:off x="209102" y="311071"/>
            <a:ext cx="1551118" cy="36586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r>
              <a:rPr lang="en-US" sz="14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Test 2025</a:t>
            </a:r>
            <a:endParaRPr lang="en-US" sz="14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68" name="farmer_name"/>
          <p:cNvSpPr/>
          <p:nvPr/>
        </p:nvSpPr>
        <p:spPr>
          <a:xfrm>
            <a:off x="1760220" y="315491"/>
            <a:ext cx="3192781" cy="36144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r"/>
            <a:r>
              <a:rPr lang="en-US" sz="2400" b="1" dirty="0" err="1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test_name</a:t>
            </a:r>
            <a:endParaRPr lang="en-US" sz="24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69" name="farmer_surname"/>
          <p:cNvSpPr/>
          <p:nvPr/>
        </p:nvSpPr>
        <p:spPr>
          <a:xfrm>
            <a:off x="4953000" y="315491"/>
            <a:ext cx="2601673" cy="36144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r>
              <a:rPr lang="en-US" sz="2400" b="1" dirty="0" err="1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Test_surname</a:t>
            </a:r>
            <a:endParaRPr lang="en-US" sz="24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70" name="location"/>
          <p:cNvSpPr/>
          <p:nvPr/>
        </p:nvSpPr>
        <p:spPr>
          <a:xfrm>
            <a:off x="7554673" y="311071"/>
            <a:ext cx="2153074" cy="36586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r"/>
            <a:r>
              <a:rPr lang="en-US" sz="14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test location,test</a:t>
            </a:r>
            <a:endParaRPr lang="en-US" sz="14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71" name="title_traits_rankings"/>
          <p:cNvSpPr/>
          <p:nvPr/>
        </p:nvSpPr>
        <p:spPr>
          <a:xfrm>
            <a:off x="5108703" y="812776"/>
            <a:ext cx="4505724" cy="232456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Traits Rankings test</a:t>
            </a:r>
            <a:endParaRPr lang="en-US" sz="14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72" name="title_farmer_ranking"/>
          <p:cNvSpPr/>
          <p:nvPr/>
        </p:nvSpPr>
        <p:spPr>
          <a:xfrm>
            <a:off x="297115" y="827657"/>
            <a:ext cx="4505722" cy="217575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Your Rankings test</a:t>
            </a:r>
            <a:endParaRPr lang="en-US" sz="14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73" name="farmer_rank_1"/>
          <p:cNvSpPr/>
          <p:nvPr/>
        </p:nvSpPr>
        <p:spPr>
          <a:xfrm>
            <a:off x="386132" y="1674917"/>
            <a:ext cx="1371600" cy="228600"/>
          </a:xfrm>
          <a:prstGeom prst="rect">
            <a:avLst/>
          </a:prstGeom>
          <a:solidFill>
            <a:schemeClr val="tx1"/>
          </a:solidFill>
          <a:ln/>
          <a:effectLst>
            <a:softEdge rad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variety_one</a:t>
            </a:r>
          </a:p>
        </p:txBody>
      </p:sp>
      <p:sp>
        <p:nvSpPr>
          <p:cNvPr id="74" name="farmer_rank_2"/>
          <p:cNvSpPr/>
          <p:nvPr/>
        </p:nvSpPr>
        <p:spPr>
          <a:xfrm>
            <a:off x="1858295" y="1880457"/>
            <a:ext cx="1371600" cy="228600"/>
          </a:xfrm>
          <a:prstGeom prst="rect">
            <a:avLst/>
          </a:prstGeom>
          <a:solidFill>
            <a:schemeClr val="tx1"/>
          </a:solidFill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variety_two</a:t>
            </a:r>
          </a:p>
        </p:txBody>
      </p:sp>
      <p:sp>
        <p:nvSpPr>
          <p:cNvPr id="75" name="farmer_rank_3"/>
          <p:cNvSpPr/>
          <p:nvPr/>
        </p:nvSpPr>
        <p:spPr>
          <a:xfrm>
            <a:off x="3345124" y="2081044"/>
            <a:ext cx="1371600" cy="228600"/>
          </a:xfrm>
          <a:prstGeom prst="rect">
            <a:avLst/>
          </a:prstGeom>
          <a:solidFill>
            <a:schemeClr val="tx1"/>
          </a:solidFill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variety_three</a:t>
            </a:r>
          </a:p>
        </p:txBody>
      </p:sp>
      <p:sp>
        <p:nvSpPr>
          <p:cNvPr id="76" name="title_overall_ranking"/>
          <p:cNvSpPr/>
          <p:nvPr/>
        </p:nvSpPr>
        <p:spPr>
          <a:xfrm>
            <a:off x="297116" y="2723196"/>
            <a:ext cx="4505722" cy="23343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 Rankings test</a:t>
            </a:r>
            <a:endParaRPr lang="en-US" sz="14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77" name="overall_rank_1"/>
          <p:cNvSpPr/>
          <p:nvPr/>
        </p:nvSpPr>
        <p:spPr>
          <a:xfrm>
            <a:off x="355351" y="3540894"/>
            <a:ext cx="141732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trait_one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78" name="overall_rank_2"/>
          <p:cNvSpPr/>
          <p:nvPr/>
        </p:nvSpPr>
        <p:spPr>
          <a:xfrm>
            <a:off x="1829677" y="3650729"/>
            <a:ext cx="141732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 err="1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variety_one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79" name="overall_rank_1_tie"/>
          <p:cNvSpPr/>
          <p:nvPr/>
        </p:nvSpPr>
        <p:spPr>
          <a:xfrm>
            <a:off x="355351" y="3772462"/>
            <a:ext cx="141732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variety_one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80" name="overall_rank_2_tie"/>
          <p:cNvSpPr/>
          <p:nvPr/>
        </p:nvSpPr>
        <p:spPr>
          <a:xfrm>
            <a:off x="1829677" y="3879079"/>
            <a:ext cx="141732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variety_one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81" name="overall_rank_3"/>
          <p:cNvSpPr/>
          <p:nvPr/>
        </p:nvSpPr>
        <p:spPr>
          <a:xfrm>
            <a:off x="3320674" y="3870347"/>
            <a:ext cx="141732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variety_three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82" name="overall_rank_3_tie"/>
          <p:cNvSpPr/>
          <p:nvPr/>
        </p:nvSpPr>
        <p:spPr>
          <a:xfrm>
            <a:off x="3325567" y="4097456"/>
            <a:ext cx="141732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variety_three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28" name="contact_spot_1"/>
          <p:cNvSpPr/>
          <p:nvPr/>
        </p:nvSpPr>
        <p:spPr>
          <a:xfrm>
            <a:off x="5103803" y="6038403"/>
            <a:ext cx="1703862" cy="219401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0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mail@example.com</a:t>
            </a:r>
            <a:endParaRPr lang="en-US" sz="10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29" name="contact_spot_2"/>
          <p:cNvSpPr/>
          <p:nvPr/>
        </p:nvSpPr>
        <p:spPr>
          <a:xfrm>
            <a:off x="5103803" y="6257705"/>
            <a:ext cx="1703862" cy="219401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0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mail@example.com</a:t>
            </a:r>
            <a:endParaRPr lang="en-US" sz="10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30" name="contact_spot_3"/>
          <p:cNvSpPr/>
          <p:nvPr/>
        </p:nvSpPr>
        <p:spPr>
          <a:xfrm>
            <a:off x="5103803" y="6473657"/>
            <a:ext cx="1002139" cy="175246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0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001234567</a:t>
            </a:r>
            <a:endParaRPr lang="en-US" sz="10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31" name="title_recommendations"/>
          <p:cNvSpPr/>
          <p:nvPr/>
        </p:nvSpPr>
        <p:spPr>
          <a:xfrm>
            <a:off x="5122912" y="4347686"/>
            <a:ext cx="4505632" cy="28733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Recommendations test</a:t>
            </a:r>
            <a:endParaRPr lang="en-US" sz="14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32" name="text_recommendation_box_1"/>
          <p:cNvSpPr/>
          <p:nvPr/>
        </p:nvSpPr>
        <p:spPr>
          <a:xfrm>
            <a:off x="5122912" y="4664643"/>
            <a:ext cx="4482603" cy="350492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0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Lorem ipsum dolor sit amet, consectetuer adipiscing elit. Aenean commodo ligula eget dolor. Aenean massa. Cum sociis natoque penatibus et </a:t>
            </a:r>
            <a:r>
              <a:rPr lang="en-US" sz="1000" dirty="0" err="1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magnis</a:t>
            </a:r>
            <a:r>
              <a:rPr lang="en-US" sz="10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 dis</a:t>
            </a:r>
            <a:endParaRPr lang="en-US" sz="10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33" name="text_recommendation_box_2"/>
          <p:cNvSpPr/>
          <p:nvPr/>
        </p:nvSpPr>
        <p:spPr>
          <a:xfrm>
            <a:off x="5122912" y="5125177"/>
            <a:ext cx="4482603" cy="350492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0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Lorem ipsum dolor sit amet, consectetuer adipiscing elit. Aenean commodo ligula eget dolor. Aenean massa. Cum sociis natoque penatibus et </a:t>
            </a:r>
            <a:r>
              <a:rPr lang="en-US" sz="1000" dirty="0" err="1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magnis</a:t>
            </a:r>
            <a:r>
              <a:rPr lang="en-US" sz="10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 dis</a:t>
            </a:r>
            <a:endParaRPr lang="en-US" sz="10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34" name="text_recommendation_box_3"/>
          <p:cNvSpPr/>
          <p:nvPr/>
        </p:nvSpPr>
        <p:spPr>
          <a:xfrm>
            <a:off x="5122912" y="5619737"/>
            <a:ext cx="4482603" cy="350492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0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Lorem ipsum dolor sit amet, consectetuer adipiscing elit. Aenean commodo ligula eget dolor. Aenean massa. Cum sociis natoque penatibus et </a:t>
            </a:r>
            <a:r>
              <a:rPr lang="en-US" sz="1000" dirty="0" err="1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magnis</a:t>
            </a:r>
            <a:r>
              <a:rPr lang="en-US" sz="10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 dis</a:t>
            </a:r>
            <a:endParaRPr lang="en-US" sz="10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35" name="title_qrcode"/>
          <p:cNvSpPr/>
          <p:nvPr/>
        </p:nvSpPr>
        <p:spPr>
          <a:xfrm>
            <a:off x="7207350" y="6161245"/>
            <a:ext cx="1363734" cy="350492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r"/>
            <a:r>
              <a:rPr lang="en-US" sz="10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Scan for more information test</a:t>
            </a:r>
            <a:endParaRPr lang="en-US" sz="10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54" name="overall_rank_4"/>
          <p:cNvSpPr/>
          <p:nvPr/>
        </p:nvSpPr>
        <p:spPr>
          <a:xfrm>
            <a:off x="733429" y="4532296"/>
            <a:ext cx="1487710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overall_FOUR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55" name="overall_rank_5"/>
          <p:cNvSpPr/>
          <p:nvPr/>
        </p:nvSpPr>
        <p:spPr>
          <a:xfrm>
            <a:off x="733429" y="4765812"/>
            <a:ext cx="1487710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overall_FIVE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56" name="overall_rank_6"/>
          <p:cNvSpPr/>
          <p:nvPr/>
        </p:nvSpPr>
        <p:spPr>
          <a:xfrm>
            <a:off x="733429" y="4999328"/>
            <a:ext cx="1487710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overall_SIX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57" name="overall_rank_7"/>
          <p:cNvSpPr/>
          <p:nvPr/>
        </p:nvSpPr>
        <p:spPr>
          <a:xfrm>
            <a:off x="733429" y="5232844"/>
            <a:ext cx="1487710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overall_SEVEN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58" name="overall_rank_8"/>
          <p:cNvSpPr/>
          <p:nvPr/>
        </p:nvSpPr>
        <p:spPr>
          <a:xfrm>
            <a:off x="733429" y="5466360"/>
            <a:ext cx="1487710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overall_EIGHT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59" name="overall_rank_9"/>
          <p:cNvSpPr/>
          <p:nvPr/>
        </p:nvSpPr>
        <p:spPr>
          <a:xfrm>
            <a:off x="733429" y="5699876"/>
            <a:ext cx="1487710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overall_NINE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60" name="overall_rank_10"/>
          <p:cNvSpPr/>
          <p:nvPr/>
        </p:nvSpPr>
        <p:spPr>
          <a:xfrm>
            <a:off x="733429" y="5933392"/>
            <a:ext cx="1487710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overall_TEN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61" name="overall_rank_11"/>
          <p:cNvSpPr/>
          <p:nvPr/>
        </p:nvSpPr>
        <p:spPr>
          <a:xfrm>
            <a:off x="733429" y="6166908"/>
            <a:ext cx="1487710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overall_ELEVEN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62" name="overall_rank_12"/>
          <p:cNvSpPr/>
          <p:nvPr/>
        </p:nvSpPr>
        <p:spPr>
          <a:xfrm>
            <a:off x="733429" y="6400425"/>
            <a:ext cx="1487710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overall_TWELVE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63" name="overall_rank_13"/>
          <p:cNvSpPr/>
          <p:nvPr/>
        </p:nvSpPr>
        <p:spPr>
          <a:xfrm>
            <a:off x="3336136" y="4545252"/>
            <a:ext cx="1466582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overall_THIRTEEN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64" name="overall_rank_14"/>
          <p:cNvSpPr/>
          <p:nvPr/>
        </p:nvSpPr>
        <p:spPr>
          <a:xfrm>
            <a:off x="3336136" y="4767833"/>
            <a:ext cx="1466582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overall_FOURTEEN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65" name="overall_rank_15"/>
          <p:cNvSpPr/>
          <p:nvPr/>
        </p:nvSpPr>
        <p:spPr>
          <a:xfrm>
            <a:off x="3336136" y="4986399"/>
            <a:ext cx="1466582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overall_FIFTEEN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66" name="overall_rank_16"/>
          <p:cNvSpPr/>
          <p:nvPr/>
        </p:nvSpPr>
        <p:spPr>
          <a:xfrm>
            <a:off x="3336136" y="5214493"/>
            <a:ext cx="1466582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overall_SIXTEEN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67" name="overall_rank_17"/>
          <p:cNvSpPr/>
          <p:nvPr/>
        </p:nvSpPr>
        <p:spPr>
          <a:xfrm>
            <a:off x="3336136" y="5460016"/>
            <a:ext cx="1466582" cy="225127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 err="1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Overall_SEVENTE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68" name="overall_rank_18"/>
          <p:cNvSpPr/>
          <p:nvPr/>
        </p:nvSpPr>
        <p:spPr>
          <a:xfrm>
            <a:off x="3336136" y="5684424"/>
            <a:ext cx="1466582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overall_EIGHTEEN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69" name="overall_rank_19"/>
          <p:cNvSpPr/>
          <p:nvPr/>
        </p:nvSpPr>
        <p:spPr>
          <a:xfrm>
            <a:off x="3336136" y="5931634"/>
            <a:ext cx="1466582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overall_NINETEEN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70" name="overall_rank_20"/>
          <p:cNvSpPr/>
          <p:nvPr/>
        </p:nvSpPr>
        <p:spPr>
          <a:xfrm>
            <a:off x="3336136" y="6177157"/>
            <a:ext cx="1466582" cy="204914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l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overall_TWENTY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01" name="title_trait_ranking_1"/>
          <p:cNvSpPr/>
          <p:nvPr/>
        </p:nvSpPr>
        <p:spPr>
          <a:xfrm>
            <a:off x="5131215" y="1078589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0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trait_ranking_one</a:t>
            </a:r>
            <a:endParaRPr lang="en-US" sz="10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02" name="trait_rank_1"/>
          <p:cNvSpPr/>
          <p:nvPr/>
        </p:nvSpPr>
        <p:spPr>
          <a:xfrm>
            <a:off x="5131215" y="2191125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trait_one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03" name="trait_rank_1_tie"/>
          <p:cNvSpPr/>
          <p:nvPr/>
        </p:nvSpPr>
        <p:spPr>
          <a:xfrm>
            <a:off x="5131215" y="2419726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trait_one_tie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pic>
        <p:nvPicPr>
          <p:cNvPr id="22" name="Object 20" descr="preencoded.png"/>
          <p:cNvPicPr>
            <a:picLocks noChangeAspect="1"/>
          </p:cNvPicPr>
          <p:nvPr/>
        </p:nvPicPr>
        <p:blipFill>
          <a:blip r:embed="rId37"/>
          <a:srcRect/>
          <a:stretch/>
        </p:blipFill>
        <p:spPr>
          <a:xfrm>
            <a:off x="5488260" y="1938575"/>
            <a:ext cx="218874" cy="211176"/>
          </a:xfrm>
          <a:prstGeom prst="rect">
            <a:avLst/>
          </a:prstGeom>
        </p:spPr>
      </p:pic>
      <p:sp>
        <p:nvSpPr>
          <p:cNvPr id="180" name="title_best_1"/>
          <p:cNvSpPr/>
          <p:nvPr/>
        </p:nvSpPr>
        <p:spPr>
          <a:xfrm>
            <a:off x="5707133" y="2018289"/>
            <a:ext cx="640080" cy="126475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r>
              <a:rPr lang="en-US" sz="10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Best</a:t>
            </a:r>
            <a:endParaRPr lang="en-US" sz="10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54" name="icon_1">
            <a:extLst>
              <a:ext uri="{FF2B5EF4-FFF2-40B4-BE49-F238E27FC236}">
                <a16:creationId xmlns:a16="http://schemas.microsoft.com/office/drawing/2014/main" id="{BFA04BB0-4B65-01B8-6F1E-4EFDB9DAA3EE}"/>
              </a:ext>
            </a:extLst>
          </p:cNvPr>
          <p:cNvSpPr/>
          <p:nvPr/>
        </p:nvSpPr>
        <p:spPr>
          <a:xfrm>
            <a:off x="5542695" y="1372430"/>
            <a:ext cx="548640" cy="5486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title_trait_ranking_4"/>
          <p:cNvSpPr/>
          <p:nvPr/>
        </p:nvSpPr>
        <p:spPr>
          <a:xfrm>
            <a:off x="5131215" y="271504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0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trait_ranking_four</a:t>
            </a:r>
            <a:endParaRPr lang="en-US" sz="10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05" name="trait_rank_4"/>
          <p:cNvSpPr/>
          <p:nvPr/>
        </p:nvSpPr>
        <p:spPr>
          <a:xfrm>
            <a:off x="5131215" y="3847759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trait_four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06" name="trait_rank_4_tie"/>
          <p:cNvSpPr/>
          <p:nvPr/>
        </p:nvSpPr>
        <p:spPr>
          <a:xfrm>
            <a:off x="5131215" y="4084381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trait_three_tie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pic>
        <p:nvPicPr>
          <p:cNvPr id="23" name="Object 22" descr="preencoded.png"/>
          <p:cNvPicPr>
            <a:picLocks noChangeAspect="1"/>
          </p:cNvPicPr>
          <p:nvPr/>
        </p:nvPicPr>
        <p:blipFill>
          <a:blip r:embed="rId37"/>
          <a:srcRect/>
          <a:stretch/>
        </p:blipFill>
        <p:spPr>
          <a:xfrm>
            <a:off x="5489154" y="3568444"/>
            <a:ext cx="218874" cy="211176"/>
          </a:xfrm>
          <a:prstGeom prst="rect">
            <a:avLst/>
          </a:prstGeom>
        </p:spPr>
      </p:pic>
      <p:sp>
        <p:nvSpPr>
          <p:cNvPr id="187" name="title_best_4"/>
          <p:cNvSpPr/>
          <p:nvPr/>
        </p:nvSpPr>
        <p:spPr>
          <a:xfrm>
            <a:off x="5706238" y="3651018"/>
            <a:ext cx="640080" cy="126475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r>
              <a:rPr lang="en-US" sz="10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Best</a:t>
            </a:r>
            <a:endParaRPr lang="en-US" sz="10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56" name="icon_4">
            <a:extLst>
              <a:ext uri="{FF2B5EF4-FFF2-40B4-BE49-F238E27FC236}">
                <a16:creationId xmlns:a16="http://schemas.microsoft.com/office/drawing/2014/main" id="{8D9B8E8C-BA23-A2A8-A642-02AC6EFA4283}"/>
              </a:ext>
            </a:extLst>
          </p:cNvPr>
          <p:cNvSpPr/>
          <p:nvPr/>
        </p:nvSpPr>
        <p:spPr>
          <a:xfrm>
            <a:off x="5542695" y="2981724"/>
            <a:ext cx="548640" cy="5486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title_trait_ranking_2"/>
          <p:cNvSpPr/>
          <p:nvPr/>
        </p:nvSpPr>
        <p:spPr>
          <a:xfrm>
            <a:off x="6662866" y="1098552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0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trait_ranking_two</a:t>
            </a:r>
            <a:endParaRPr lang="en-US" sz="10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08" name="trait_rank_2"/>
          <p:cNvSpPr/>
          <p:nvPr/>
        </p:nvSpPr>
        <p:spPr>
          <a:xfrm>
            <a:off x="6662866" y="2190031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trait_two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09" name="trait_rank_2_tie"/>
          <p:cNvSpPr/>
          <p:nvPr/>
        </p:nvSpPr>
        <p:spPr>
          <a:xfrm>
            <a:off x="6662866" y="2418632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trait_two_tie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pic>
        <p:nvPicPr>
          <p:cNvPr id="24" name="Object 24" descr="preencoded.png"/>
          <p:cNvPicPr>
            <a:picLocks noChangeAspect="1"/>
          </p:cNvPicPr>
          <p:nvPr/>
        </p:nvPicPr>
        <p:blipFill>
          <a:blip r:embed="rId37"/>
          <a:srcRect/>
          <a:stretch/>
        </p:blipFill>
        <p:spPr>
          <a:xfrm>
            <a:off x="7021700" y="1940084"/>
            <a:ext cx="218874" cy="211176"/>
          </a:xfrm>
          <a:prstGeom prst="rect">
            <a:avLst/>
          </a:prstGeom>
        </p:spPr>
      </p:pic>
      <p:sp>
        <p:nvSpPr>
          <p:cNvPr id="181" name="title_best_2"/>
          <p:cNvSpPr/>
          <p:nvPr/>
        </p:nvSpPr>
        <p:spPr>
          <a:xfrm>
            <a:off x="7236994" y="2023866"/>
            <a:ext cx="640080" cy="126475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r>
              <a:rPr lang="en-US" sz="10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Best</a:t>
            </a:r>
            <a:endParaRPr lang="en-US" sz="10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60" name="icon_2">
            <a:extLst>
              <a:ext uri="{FF2B5EF4-FFF2-40B4-BE49-F238E27FC236}">
                <a16:creationId xmlns:a16="http://schemas.microsoft.com/office/drawing/2014/main" id="{E84423AC-B2DC-97C1-D8F0-79A593B3EEFA}"/>
              </a:ext>
            </a:extLst>
          </p:cNvPr>
          <p:cNvSpPr/>
          <p:nvPr/>
        </p:nvSpPr>
        <p:spPr>
          <a:xfrm>
            <a:off x="7074346" y="1359037"/>
            <a:ext cx="548640" cy="5486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title_trait_ranking_5"/>
          <p:cNvSpPr/>
          <p:nvPr/>
        </p:nvSpPr>
        <p:spPr>
          <a:xfrm>
            <a:off x="6662866" y="2713137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0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trait_ranking_five</a:t>
            </a:r>
            <a:endParaRPr lang="en-US" sz="10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11" name="trait_rank_5"/>
          <p:cNvSpPr/>
          <p:nvPr/>
        </p:nvSpPr>
        <p:spPr>
          <a:xfrm>
            <a:off x="6662866" y="3835249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trait_five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12" name="trait_rank_5_tie"/>
          <p:cNvSpPr/>
          <p:nvPr/>
        </p:nvSpPr>
        <p:spPr>
          <a:xfrm>
            <a:off x="6662866" y="407664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trait_five_tie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pic>
        <p:nvPicPr>
          <p:cNvPr id="25" name="Object 26" descr="preencoded.png"/>
          <p:cNvPicPr>
            <a:picLocks noChangeAspect="1"/>
          </p:cNvPicPr>
          <p:nvPr/>
        </p:nvPicPr>
        <p:blipFill>
          <a:blip r:embed="rId37"/>
          <a:srcRect/>
          <a:stretch/>
        </p:blipFill>
        <p:spPr>
          <a:xfrm>
            <a:off x="7021700" y="3558011"/>
            <a:ext cx="218874" cy="211176"/>
          </a:xfrm>
          <a:prstGeom prst="rect">
            <a:avLst/>
          </a:prstGeom>
        </p:spPr>
      </p:pic>
      <p:sp>
        <p:nvSpPr>
          <p:cNvPr id="185" name="title_best_5"/>
          <p:cNvSpPr/>
          <p:nvPr/>
        </p:nvSpPr>
        <p:spPr>
          <a:xfrm>
            <a:off x="7236994" y="3645230"/>
            <a:ext cx="640080" cy="126475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r>
              <a:rPr lang="en-US" sz="10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Best</a:t>
            </a:r>
            <a:endParaRPr lang="en-US" sz="10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62" name="icon_5">
            <a:extLst>
              <a:ext uri="{FF2B5EF4-FFF2-40B4-BE49-F238E27FC236}">
                <a16:creationId xmlns:a16="http://schemas.microsoft.com/office/drawing/2014/main" id="{BDEE9B62-3116-157A-DC12-5E78211D34A6}"/>
              </a:ext>
            </a:extLst>
          </p:cNvPr>
          <p:cNvSpPr/>
          <p:nvPr/>
        </p:nvSpPr>
        <p:spPr>
          <a:xfrm>
            <a:off x="7074346" y="2972154"/>
            <a:ext cx="548640" cy="5486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title_trait_ranking_3"/>
          <p:cNvSpPr/>
          <p:nvPr/>
        </p:nvSpPr>
        <p:spPr>
          <a:xfrm>
            <a:off x="8194516" y="1104600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0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trait_ranking_three</a:t>
            </a:r>
            <a:endParaRPr lang="en-US" sz="10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14" name="trait_rank_3"/>
          <p:cNvSpPr/>
          <p:nvPr/>
        </p:nvSpPr>
        <p:spPr>
          <a:xfrm>
            <a:off x="8194516" y="2194507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trait_three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15" name="trait_rank_3_tie"/>
          <p:cNvSpPr/>
          <p:nvPr/>
        </p:nvSpPr>
        <p:spPr>
          <a:xfrm>
            <a:off x="8194516" y="2434275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trait_three_tie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pic>
        <p:nvPicPr>
          <p:cNvPr id="27" name="Object 29" descr="preencoded.png"/>
          <p:cNvPicPr>
            <a:picLocks noChangeAspect="1"/>
          </p:cNvPicPr>
          <p:nvPr/>
        </p:nvPicPr>
        <p:blipFill>
          <a:blip r:embed="rId37"/>
          <a:srcRect/>
          <a:stretch/>
        </p:blipFill>
        <p:spPr>
          <a:xfrm>
            <a:off x="8551561" y="1932939"/>
            <a:ext cx="218874" cy="211176"/>
          </a:xfrm>
          <a:prstGeom prst="rect">
            <a:avLst/>
          </a:prstGeom>
        </p:spPr>
      </p:pic>
      <p:sp>
        <p:nvSpPr>
          <p:cNvPr id="183" name="title_best_3"/>
          <p:cNvSpPr/>
          <p:nvPr/>
        </p:nvSpPr>
        <p:spPr>
          <a:xfrm>
            <a:off x="8770434" y="2013458"/>
            <a:ext cx="640080" cy="126475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r>
              <a:rPr lang="en-US" sz="10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Best</a:t>
            </a:r>
            <a:endParaRPr lang="en-US" sz="10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83" name="icon_3">
            <a:extLst>
              <a:ext uri="{FF2B5EF4-FFF2-40B4-BE49-F238E27FC236}">
                <a16:creationId xmlns:a16="http://schemas.microsoft.com/office/drawing/2014/main" id="{21A590D8-B2FE-F2F1-7742-4D54FC2C725F}"/>
              </a:ext>
            </a:extLst>
          </p:cNvPr>
          <p:cNvSpPr/>
          <p:nvPr/>
        </p:nvSpPr>
        <p:spPr>
          <a:xfrm>
            <a:off x="8605996" y="1362547"/>
            <a:ext cx="548640" cy="5486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title_trait_ranking_6"/>
          <p:cNvSpPr/>
          <p:nvPr/>
        </p:nvSpPr>
        <p:spPr>
          <a:xfrm>
            <a:off x="8194516" y="2723196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0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trait_ranking_six</a:t>
            </a:r>
            <a:endParaRPr lang="en-US" sz="10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17" name="trait_rank_6"/>
          <p:cNvSpPr/>
          <p:nvPr/>
        </p:nvSpPr>
        <p:spPr>
          <a:xfrm>
            <a:off x="8194516" y="3828903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trait_six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118" name="trait_rank_6_tie"/>
          <p:cNvSpPr/>
          <p:nvPr/>
        </p:nvSpPr>
        <p:spPr>
          <a:xfrm>
            <a:off x="8194516" y="407231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trait_six_tie</a:t>
            </a:r>
            <a:endParaRPr lang="en-US" sz="1200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pic>
        <p:nvPicPr>
          <p:cNvPr id="30" name="Object 33" descr="preencoded.png"/>
          <p:cNvPicPr>
            <a:picLocks noChangeAspect="1"/>
          </p:cNvPicPr>
          <p:nvPr/>
        </p:nvPicPr>
        <p:blipFill>
          <a:blip r:embed="rId37"/>
          <a:srcRect/>
          <a:stretch/>
        </p:blipFill>
        <p:spPr>
          <a:xfrm>
            <a:off x="8551561" y="3558011"/>
            <a:ext cx="218874" cy="211176"/>
          </a:xfrm>
          <a:prstGeom prst="rect">
            <a:avLst/>
          </a:prstGeom>
        </p:spPr>
      </p:pic>
      <p:sp>
        <p:nvSpPr>
          <p:cNvPr id="184" name="title_best_6"/>
          <p:cNvSpPr/>
          <p:nvPr/>
        </p:nvSpPr>
        <p:spPr>
          <a:xfrm>
            <a:off x="8770434" y="3642712"/>
            <a:ext cx="640080" cy="126475"/>
          </a:xfrm>
          <a:prstGeom prst="rect">
            <a:avLst/>
          </a:prstGeom>
          <a:noFill/>
          <a:ln/>
        </p:spPr>
        <p:txBody>
          <a:bodyPr wrap="square" rtlCol="0" anchor="ctr">
            <a:noAutofit/>
          </a:bodyPr>
          <a:lstStyle/>
          <a:p>
            <a:r>
              <a:rPr lang="en-US" sz="1000" b="1" dirty="0">
                <a:solidFill>
                  <a:srgbClr val="2C2825"/>
                </a:solidFill>
                <a:latin typeface="Segoe UI" panose="020B0502040204020203" pitchFamily="34" charset="0"/>
                <a:ea typeface="Nunito"/>
                <a:cs typeface="Segoe UI" panose="020B0502040204020203" pitchFamily="34" charset="0"/>
              </a:rPr>
              <a:t>Best</a:t>
            </a:r>
            <a:endParaRPr lang="en-US" sz="1000" b="1" dirty="0">
              <a:latin typeface="Segoe UI" panose="020B0502040204020203" pitchFamily="34" charset="0"/>
              <a:ea typeface="Nunito"/>
              <a:cs typeface="Segoe UI" panose="020B0502040204020203" pitchFamily="34" charset="0"/>
            </a:endParaRPr>
          </a:p>
        </p:txBody>
      </p:sp>
      <p:sp>
        <p:nvSpPr>
          <p:cNvPr id="84" name="icon_6">
            <a:extLst>
              <a:ext uri="{FF2B5EF4-FFF2-40B4-BE49-F238E27FC236}">
                <a16:creationId xmlns:a16="http://schemas.microsoft.com/office/drawing/2014/main" id="{1B5DA73E-5E98-6CCB-2EC9-DFBDD3BDE0DC}"/>
              </a:ext>
            </a:extLst>
          </p:cNvPr>
          <p:cNvSpPr/>
          <p:nvPr/>
        </p:nvSpPr>
        <p:spPr>
          <a:xfrm>
            <a:off x="8605996" y="2972154"/>
            <a:ext cx="548640" cy="5486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qr_code">
            <a:extLst>
              <a:ext uri="{FF2B5EF4-FFF2-40B4-BE49-F238E27FC236}">
                <a16:creationId xmlns:a16="http://schemas.microsoft.com/office/drawing/2014/main" id="{6CF3BAD4-EE78-02BC-6AEE-960E755B2A1C}"/>
              </a:ext>
            </a:extLst>
          </p:cNvPr>
          <p:cNvSpPr/>
          <p:nvPr/>
        </p:nvSpPr>
        <p:spPr>
          <a:xfrm>
            <a:off x="8942744" y="5963708"/>
            <a:ext cx="6858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4013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875DDFE23154489AFAC5902FF8534E" ma:contentTypeVersion="19" ma:contentTypeDescription="Create a new document." ma:contentTypeScope="" ma:versionID="9ec5f92ed0a41c76d47d3a0ba750fe4b">
  <xsd:schema xmlns:xsd="http://www.w3.org/2001/XMLSchema" xmlns:xs="http://www.w3.org/2001/XMLSchema" xmlns:p="http://schemas.microsoft.com/office/2006/metadata/properties" xmlns:ns2="441ed675-0930-4481-b7fc-859bd59298b3" xmlns:ns3="e94962f8-ecd4-4ebd-b153-c56a9f2659b7" targetNamespace="http://schemas.microsoft.com/office/2006/metadata/properties" ma:root="true" ma:fieldsID="49035cf0448704beed2e9258c2c18fa8" ns2:_="" ns3:_="">
    <xsd:import namespace="441ed675-0930-4481-b7fc-859bd59298b3"/>
    <xsd:import namespace="e94962f8-ecd4-4ebd-b153-c56a9f2659b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1ed675-0930-4481-b7fc-859bd59298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1616629-9183-4d38-9e3a-f9db27d53a2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4962f8-ecd4-4ebd-b153-c56a9f2659b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51f34388-26a2-40a5-8936-3ce7c989558c}" ma:internalName="TaxCatchAll" ma:showField="CatchAllData" ma:web="e94962f8-ecd4-4ebd-b153-c56a9f2659b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41ed675-0930-4481-b7fc-859bd59298b3">
      <Terms xmlns="http://schemas.microsoft.com/office/infopath/2007/PartnerControls"/>
    </lcf76f155ced4ddcb4097134ff3c332f>
    <TaxCatchAll xmlns="e94962f8-ecd4-4ebd-b153-c56a9f2659b7" xsi:nil="true"/>
  </documentManagement>
</p:properties>
</file>

<file path=customXml/itemProps1.xml><?xml version="1.0" encoding="utf-8"?>
<ds:datastoreItem xmlns:ds="http://schemas.openxmlformats.org/officeDocument/2006/customXml" ds:itemID="{F54BA8F8-1D83-4B00-BF25-0D85F089587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BBD31B-E91A-4E24-BB27-F429E62CD11A}"/>
</file>

<file path=customXml/itemProps3.xml><?xml version="1.0" encoding="utf-8"?>
<ds:datastoreItem xmlns:ds="http://schemas.openxmlformats.org/officeDocument/2006/customXml" ds:itemID="{C4582669-7D21-4B19-BC33-6AB717A17E62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infopath/2007/PartnerControls"/>
    <ds:schemaRef ds:uri="15edfc8c-927e-4caf-881a-a27af1a8b7f6"/>
    <ds:schemaRef ds:uri="af53471a-9b54-46cf-8fea-c9721f657a3f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316</TotalTime>
  <Words>279</Words>
  <Application>Microsoft Office PowerPoint</Application>
  <PresentationFormat>A4 Paper (210x297 mm)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Segoe UI</vt:lpstr>
      <vt:lpstr>Tema de Office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Manuel</dc:creator>
  <cp:lastModifiedBy>Londono, Juan Manuel (Alliance Bioversity-CIAT)</cp:lastModifiedBy>
  <cp:revision>28</cp:revision>
  <dcterms:created xsi:type="dcterms:W3CDTF">2025-12-16T12:32:57Z</dcterms:created>
  <dcterms:modified xsi:type="dcterms:W3CDTF">2026-02-04T15:31:40Z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0x01010089875DDFE23154489AFAC5902FF8534E</vt:lpwstr>
  </property>
</Properties>
</file>