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</p:sldIdLst>
  <p:sldSz cx="5330825" cy="756285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34" userDrawn="1">
          <p15:clr>
            <a:srgbClr val="A4A3A4"/>
          </p15:clr>
        </p15:guide>
        <p15:guide id="2" pos="167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7921"/>
    <a:srgbClr val="ED7D31"/>
    <a:srgbClr val="00B0F0"/>
    <a:srgbClr val="E631FF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150" d="100"/>
          <a:sy n="150" d="100"/>
        </p:scale>
        <p:origin x="298" y="110"/>
      </p:cViewPr>
      <p:guideLst>
        <p:guide orient="horz" pos="2334"/>
        <p:guide pos="16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812" y="1237717"/>
            <a:ext cx="4531201" cy="2632992"/>
          </a:xfrm>
        </p:spPr>
        <p:txBody>
          <a:bodyPr anchor="b"/>
          <a:lstStyle>
            <a:lvl1pPr algn="ctr">
              <a:defRPr sz="349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6353" y="3972247"/>
            <a:ext cx="3998119" cy="1825938"/>
          </a:xfrm>
        </p:spPr>
        <p:txBody>
          <a:bodyPr/>
          <a:lstStyle>
            <a:lvl1pPr marL="0" indent="0" algn="ctr">
              <a:buNone/>
              <a:defRPr sz="1399"/>
            </a:lvl1pPr>
            <a:lvl2pPr marL="266548" indent="0" algn="ctr">
              <a:buNone/>
              <a:defRPr sz="1166"/>
            </a:lvl2pPr>
            <a:lvl3pPr marL="533095" indent="0" algn="ctr">
              <a:buNone/>
              <a:defRPr sz="1049"/>
            </a:lvl3pPr>
            <a:lvl4pPr marL="799643" indent="0" algn="ctr">
              <a:buNone/>
              <a:defRPr sz="933"/>
            </a:lvl4pPr>
            <a:lvl5pPr marL="1066190" indent="0" algn="ctr">
              <a:buNone/>
              <a:defRPr sz="933"/>
            </a:lvl5pPr>
            <a:lvl6pPr marL="1332738" indent="0" algn="ctr">
              <a:buNone/>
              <a:defRPr sz="933"/>
            </a:lvl6pPr>
            <a:lvl7pPr marL="1599286" indent="0" algn="ctr">
              <a:buNone/>
              <a:defRPr sz="933"/>
            </a:lvl7pPr>
            <a:lvl8pPr marL="1865833" indent="0" algn="ctr">
              <a:buNone/>
              <a:defRPr sz="933"/>
            </a:lvl8pPr>
            <a:lvl9pPr marL="2132381" indent="0" algn="ctr">
              <a:buNone/>
              <a:defRPr sz="933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267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990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718" y="1885463"/>
            <a:ext cx="4597837" cy="3145935"/>
          </a:xfrm>
        </p:spPr>
        <p:txBody>
          <a:bodyPr anchor="b"/>
          <a:lstStyle>
            <a:lvl1pPr>
              <a:defRPr sz="349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3718" y="5061159"/>
            <a:ext cx="4597837" cy="1654373"/>
          </a:xfrm>
        </p:spPr>
        <p:txBody>
          <a:bodyPr/>
          <a:lstStyle>
            <a:lvl1pPr marL="0" indent="0">
              <a:buNone/>
              <a:defRPr sz="1399">
                <a:solidFill>
                  <a:schemeClr val="tx1"/>
                </a:solidFill>
              </a:defRPr>
            </a:lvl1pPr>
            <a:lvl2pPr marL="266548" indent="0">
              <a:buNone/>
              <a:defRPr sz="1166">
                <a:solidFill>
                  <a:schemeClr val="tx1">
                    <a:tint val="75000"/>
                  </a:schemeClr>
                </a:solidFill>
              </a:defRPr>
            </a:lvl2pPr>
            <a:lvl3pPr marL="533095" indent="0">
              <a:buNone/>
              <a:defRPr sz="1049">
                <a:solidFill>
                  <a:schemeClr val="tx1">
                    <a:tint val="75000"/>
                  </a:schemeClr>
                </a:solidFill>
              </a:defRPr>
            </a:lvl3pPr>
            <a:lvl4pPr marL="799643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066190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332738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59928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1865833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13238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172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494" y="2013259"/>
            <a:ext cx="2265601" cy="4798559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98730" y="2013259"/>
            <a:ext cx="2265601" cy="4798559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018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188" y="402654"/>
            <a:ext cx="4597837" cy="146180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7189" y="1853949"/>
            <a:ext cx="2255188" cy="908592"/>
          </a:xfrm>
        </p:spPr>
        <p:txBody>
          <a:bodyPr anchor="b"/>
          <a:lstStyle>
            <a:lvl1pPr marL="0" indent="0">
              <a:buNone/>
              <a:defRPr sz="1399" b="1"/>
            </a:lvl1pPr>
            <a:lvl2pPr marL="266548" indent="0">
              <a:buNone/>
              <a:defRPr sz="1166" b="1"/>
            </a:lvl2pPr>
            <a:lvl3pPr marL="533095" indent="0">
              <a:buNone/>
              <a:defRPr sz="1049" b="1"/>
            </a:lvl3pPr>
            <a:lvl4pPr marL="799643" indent="0">
              <a:buNone/>
              <a:defRPr sz="933" b="1"/>
            </a:lvl4pPr>
            <a:lvl5pPr marL="1066190" indent="0">
              <a:buNone/>
              <a:defRPr sz="933" b="1"/>
            </a:lvl5pPr>
            <a:lvl6pPr marL="1332738" indent="0">
              <a:buNone/>
              <a:defRPr sz="933" b="1"/>
            </a:lvl6pPr>
            <a:lvl7pPr marL="1599286" indent="0">
              <a:buNone/>
              <a:defRPr sz="933" b="1"/>
            </a:lvl7pPr>
            <a:lvl8pPr marL="1865833" indent="0">
              <a:buNone/>
              <a:defRPr sz="933" b="1"/>
            </a:lvl8pPr>
            <a:lvl9pPr marL="2132381" indent="0">
              <a:buNone/>
              <a:defRPr sz="933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7189" y="2762541"/>
            <a:ext cx="2255188" cy="406328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98730" y="1853949"/>
            <a:ext cx="2266295" cy="908592"/>
          </a:xfrm>
        </p:spPr>
        <p:txBody>
          <a:bodyPr anchor="b"/>
          <a:lstStyle>
            <a:lvl1pPr marL="0" indent="0">
              <a:buNone/>
              <a:defRPr sz="1399" b="1"/>
            </a:lvl1pPr>
            <a:lvl2pPr marL="266548" indent="0">
              <a:buNone/>
              <a:defRPr sz="1166" b="1"/>
            </a:lvl2pPr>
            <a:lvl3pPr marL="533095" indent="0">
              <a:buNone/>
              <a:defRPr sz="1049" b="1"/>
            </a:lvl3pPr>
            <a:lvl4pPr marL="799643" indent="0">
              <a:buNone/>
              <a:defRPr sz="933" b="1"/>
            </a:lvl4pPr>
            <a:lvl5pPr marL="1066190" indent="0">
              <a:buNone/>
              <a:defRPr sz="933" b="1"/>
            </a:lvl5pPr>
            <a:lvl6pPr marL="1332738" indent="0">
              <a:buNone/>
              <a:defRPr sz="933" b="1"/>
            </a:lvl6pPr>
            <a:lvl7pPr marL="1599286" indent="0">
              <a:buNone/>
              <a:defRPr sz="933" b="1"/>
            </a:lvl7pPr>
            <a:lvl8pPr marL="1865833" indent="0">
              <a:buNone/>
              <a:defRPr sz="933" b="1"/>
            </a:lvl8pPr>
            <a:lvl9pPr marL="2132381" indent="0">
              <a:buNone/>
              <a:defRPr sz="933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98730" y="2762541"/>
            <a:ext cx="2266295" cy="406328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99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339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231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188" y="504190"/>
            <a:ext cx="1719330" cy="1764665"/>
          </a:xfrm>
        </p:spPr>
        <p:txBody>
          <a:bodyPr anchor="b"/>
          <a:lstStyle>
            <a:lvl1pPr>
              <a:defRPr sz="1866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6295" y="1088912"/>
            <a:ext cx="2698730" cy="5374525"/>
          </a:xfrm>
        </p:spPr>
        <p:txBody>
          <a:bodyPr/>
          <a:lstStyle>
            <a:lvl1pPr>
              <a:defRPr sz="1866"/>
            </a:lvl1pPr>
            <a:lvl2pPr>
              <a:defRPr sz="1632"/>
            </a:lvl2pPr>
            <a:lvl3pPr>
              <a:defRPr sz="1399"/>
            </a:lvl3pPr>
            <a:lvl4pPr>
              <a:defRPr sz="1166"/>
            </a:lvl4pPr>
            <a:lvl5pPr>
              <a:defRPr sz="1166"/>
            </a:lvl5pPr>
            <a:lvl6pPr>
              <a:defRPr sz="1166"/>
            </a:lvl6pPr>
            <a:lvl7pPr>
              <a:defRPr sz="1166"/>
            </a:lvl7pPr>
            <a:lvl8pPr>
              <a:defRPr sz="1166"/>
            </a:lvl8pPr>
            <a:lvl9pPr>
              <a:defRPr sz="1166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7188" y="2268855"/>
            <a:ext cx="1719330" cy="4203335"/>
          </a:xfrm>
        </p:spPr>
        <p:txBody>
          <a:bodyPr/>
          <a:lstStyle>
            <a:lvl1pPr marL="0" indent="0">
              <a:buNone/>
              <a:defRPr sz="933"/>
            </a:lvl1pPr>
            <a:lvl2pPr marL="266548" indent="0">
              <a:buNone/>
              <a:defRPr sz="816"/>
            </a:lvl2pPr>
            <a:lvl3pPr marL="533095" indent="0">
              <a:buNone/>
              <a:defRPr sz="700"/>
            </a:lvl3pPr>
            <a:lvl4pPr marL="799643" indent="0">
              <a:buNone/>
              <a:defRPr sz="583"/>
            </a:lvl4pPr>
            <a:lvl5pPr marL="1066190" indent="0">
              <a:buNone/>
              <a:defRPr sz="583"/>
            </a:lvl5pPr>
            <a:lvl6pPr marL="1332738" indent="0">
              <a:buNone/>
              <a:defRPr sz="583"/>
            </a:lvl6pPr>
            <a:lvl7pPr marL="1599286" indent="0">
              <a:buNone/>
              <a:defRPr sz="583"/>
            </a:lvl7pPr>
            <a:lvl8pPr marL="1865833" indent="0">
              <a:buNone/>
              <a:defRPr sz="583"/>
            </a:lvl8pPr>
            <a:lvl9pPr marL="2132381" indent="0">
              <a:buNone/>
              <a:defRPr sz="583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017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188" y="504190"/>
            <a:ext cx="1719330" cy="1764665"/>
          </a:xfrm>
        </p:spPr>
        <p:txBody>
          <a:bodyPr anchor="b"/>
          <a:lstStyle>
            <a:lvl1pPr>
              <a:defRPr sz="1866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66295" y="1088912"/>
            <a:ext cx="2698730" cy="5374525"/>
          </a:xfrm>
        </p:spPr>
        <p:txBody>
          <a:bodyPr anchor="t"/>
          <a:lstStyle>
            <a:lvl1pPr marL="0" indent="0">
              <a:buNone/>
              <a:defRPr sz="1866"/>
            </a:lvl1pPr>
            <a:lvl2pPr marL="266548" indent="0">
              <a:buNone/>
              <a:defRPr sz="1632"/>
            </a:lvl2pPr>
            <a:lvl3pPr marL="533095" indent="0">
              <a:buNone/>
              <a:defRPr sz="1399"/>
            </a:lvl3pPr>
            <a:lvl4pPr marL="799643" indent="0">
              <a:buNone/>
              <a:defRPr sz="1166"/>
            </a:lvl4pPr>
            <a:lvl5pPr marL="1066190" indent="0">
              <a:buNone/>
              <a:defRPr sz="1166"/>
            </a:lvl5pPr>
            <a:lvl6pPr marL="1332738" indent="0">
              <a:buNone/>
              <a:defRPr sz="1166"/>
            </a:lvl6pPr>
            <a:lvl7pPr marL="1599286" indent="0">
              <a:buNone/>
              <a:defRPr sz="1166"/>
            </a:lvl7pPr>
            <a:lvl8pPr marL="1865833" indent="0">
              <a:buNone/>
              <a:defRPr sz="1166"/>
            </a:lvl8pPr>
            <a:lvl9pPr marL="2132381" indent="0">
              <a:buNone/>
              <a:defRPr sz="1166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7188" y="2268855"/>
            <a:ext cx="1719330" cy="4203335"/>
          </a:xfrm>
        </p:spPr>
        <p:txBody>
          <a:bodyPr/>
          <a:lstStyle>
            <a:lvl1pPr marL="0" indent="0">
              <a:buNone/>
              <a:defRPr sz="933"/>
            </a:lvl1pPr>
            <a:lvl2pPr marL="266548" indent="0">
              <a:buNone/>
              <a:defRPr sz="816"/>
            </a:lvl2pPr>
            <a:lvl3pPr marL="533095" indent="0">
              <a:buNone/>
              <a:defRPr sz="700"/>
            </a:lvl3pPr>
            <a:lvl4pPr marL="799643" indent="0">
              <a:buNone/>
              <a:defRPr sz="583"/>
            </a:lvl4pPr>
            <a:lvl5pPr marL="1066190" indent="0">
              <a:buNone/>
              <a:defRPr sz="583"/>
            </a:lvl5pPr>
            <a:lvl6pPr marL="1332738" indent="0">
              <a:buNone/>
              <a:defRPr sz="583"/>
            </a:lvl6pPr>
            <a:lvl7pPr marL="1599286" indent="0">
              <a:buNone/>
              <a:defRPr sz="583"/>
            </a:lvl7pPr>
            <a:lvl8pPr marL="1865833" indent="0">
              <a:buNone/>
              <a:defRPr sz="583"/>
            </a:lvl8pPr>
            <a:lvl9pPr marL="2132381" indent="0">
              <a:buNone/>
              <a:defRPr sz="583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936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527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4872" y="402652"/>
            <a:ext cx="1149459" cy="6409166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495" y="402652"/>
            <a:ext cx="3381742" cy="6409166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83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6494" y="402654"/>
            <a:ext cx="4597837" cy="1461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6494" y="2013259"/>
            <a:ext cx="4597837" cy="4798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6494" y="7009643"/>
            <a:ext cx="1199436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61BA0-4CC3-43C7-83D1-E468764368CB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5836" y="7009643"/>
            <a:ext cx="1799153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64895" y="7009643"/>
            <a:ext cx="1199436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521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533095" rtl="0" eaLnBrk="1" latinLnBrk="0" hangingPunct="1">
        <a:lnSpc>
          <a:spcPct val="90000"/>
        </a:lnSpc>
        <a:spcBef>
          <a:spcPct val="0"/>
        </a:spcBef>
        <a:buNone/>
        <a:defRPr sz="25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3274" indent="-133274" algn="l" defTabSz="533095" rtl="0" eaLnBrk="1" latinLnBrk="0" hangingPunct="1">
        <a:lnSpc>
          <a:spcPct val="90000"/>
        </a:lnSpc>
        <a:spcBef>
          <a:spcPts val="583"/>
        </a:spcBef>
        <a:buFont typeface="Arial" panose="020B0604020202020204" pitchFamily="34" charset="0"/>
        <a:buChar char="•"/>
        <a:defRPr sz="1632" kern="1200">
          <a:solidFill>
            <a:schemeClr val="tx1"/>
          </a:solidFill>
          <a:latin typeface="+mn-lt"/>
          <a:ea typeface="+mn-ea"/>
          <a:cs typeface="+mn-cs"/>
        </a:defRPr>
      </a:lvl1pPr>
      <a:lvl2pPr marL="399821" indent="-133274" algn="l" defTabSz="533095" rtl="0" eaLnBrk="1" latinLnBrk="0" hangingPunct="1">
        <a:lnSpc>
          <a:spcPct val="90000"/>
        </a:lnSpc>
        <a:spcBef>
          <a:spcPts val="292"/>
        </a:spcBef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2pPr>
      <a:lvl3pPr marL="666369" indent="-133274" algn="l" defTabSz="533095" rtl="0" eaLnBrk="1" latinLnBrk="0" hangingPunct="1">
        <a:lnSpc>
          <a:spcPct val="90000"/>
        </a:lnSpc>
        <a:spcBef>
          <a:spcPts val="292"/>
        </a:spcBef>
        <a:buFont typeface="Arial" panose="020B0604020202020204" pitchFamily="34" charset="0"/>
        <a:buChar char="•"/>
        <a:defRPr sz="1166" kern="1200">
          <a:solidFill>
            <a:schemeClr val="tx1"/>
          </a:solidFill>
          <a:latin typeface="+mn-lt"/>
          <a:ea typeface="+mn-ea"/>
          <a:cs typeface="+mn-cs"/>
        </a:defRPr>
      </a:lvl3pPr>
      <a:lvl4pPr marL="932917" indent="-133274" algn="l" defTabSz="533095" rtl="0" eaLnBrk="1" latinLnBrk="0" hangingPunct="1">
        <a:lnSpc>
          <a:spcPct val="90000"/>
        </a:lnSpc>
        <a:spcBef>
          <a:spcPts val="292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4pPr>
      <a:lvl5pPr marL="1199464" indent="-133274" algn="l" defTabSz="533095" rtl="0" eaLnBrk="1" latinLnBrk="0" hangingPunct="1">
        <a:lnSpc>
          <a:spcPct val="90000"/>
        </a:lnSpc>
        <a:spcBef>
          <a:spcPts val="292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5pPr>
      <a:lvl6pPr marL="1466012" indent="-133274" algn="l" defTabSz="533095" rtl="0" eaLnBrk="1" latinLnBrk="0" hangingPunct="1">
        <a:lnSpc>
          <a:spcPct val="90000"/>
        </a:lnSpc>
        <a:spcBef>
          <a:spcPts val="292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6pPr>
      <a:lvl7pPr marL="1732559" indent="-133274" algn="l" defTabSz="533095" rtl="0" eaLnBrk="1" latinLnBrk="0" hangingPunct="1">
        <a:lnSpc>
          <a:spcPct val="90000"/>
        </a:lnSpc>
        <a:spcBef>
          <a:spcPts val="292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7pPr>
      <a:lvl8pPr marL="1999107" indent="-133274" algn="l" defTabSz="533095" rtl="0" eaLnBrk="1" latinLnBrk="0" hangingPunct="1">
        <a:lnSpc>
          <a:spcPct val="90000"/>
        </a:lnSpc>
        <a:spcBef>
          <a:spcPts val="292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8pPr>
      <a:lvl9pPr marL="2265655" indent="-133274" algn="l" defTabSz="533095" rtl="0" eaLnBrk="1" latinLnBrk="0" hangingPunct="1">
        <a:lnSpc>
          <a:spcPct val="90000"/>
        </a:lnSpc>
        <a:spcBef>
          <a:spcPts val="292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1pPr>
      <a:lvl2pPr marL="266548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2pPr>
      <a:lvl3pPr marL="533095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3pPr>
      <a:lvl4pPr marL="799643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4pPr>
      <a:lvl5pPr marL="1066190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5pPr>
      <a:lvl6pPr marL="1332738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6pPr>
      <a:lvl7pPr marL="1599286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7pPr>
      <a:lvl8pPr marL="1865833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8pPr>
      <a:lvl9pPr marL="2132381" algn="l" defTabSz="533095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lor_1_b"/>
          <p:cNvSpPr/>
          <p:nvPr/>
        </p:nvSpPr>
        <p:spPr>
          <a:xfrm>
            <a:off x="0" y="0"/>
            <a:ext cx="5330825" cy="7562850"/>
          </a:xfrm>
          <a:prstGeom prst="rect">
            <a:avLst/>
          </a:prstGeom>
          <a:solidFill>
            <a:schemeClr val="accent4"/>
          </a:solidFill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lor_2_b"/>
          <p:cNvSpPr/>
          <p:nvPr/>
        </p:nvSpPr>
        <p:spPr>
          <a:xfrm>
            <a:off x="123380" y="128397"/>
            <a:ext cx="5084064" cy="7306056"/>
          </a:xfrm>
          <a:prstGeom prst="rect">
            <a:avLst/>
          </a:prstGeom>
          <a:solidFill>
            <a:srgbClr val="E631FF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lor_3_b"/>
          <p:cNvSpPr/>
          <p:nvPr/>
        </p:nvSpPr>
        <p:spPr>
          <a:xfrm>
            <a:off x="187388" y="192405"/>
            <a:ext cx="4956048" cy="7178040"/>
          </a:xfrm>
          <a:prstGeom prst="rect">
            <a:avLst/>
          </a:prstGeom>
          <a:solidFill>
            <a:srgbClr val="00B0F0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lor_4_b"/>
          <p:cNvSpPr/>
          <p:nvPr/>
        </p:nvSpPr>
        <p:spPr>
          <a:xfrm>
            <a:off x="251396" y="256413"/>
            <a:ext cx="4828032" cy="7050024"/>
          </a:xfrm>
          <a:prstGeom prst="rect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ame"/>
          <p:cNvSpPr/>
          <p:nvPr/>
        </p:nvSpPr>
        <p:spPr>
          <a:xfrm>
            <a:off x="400784" y="382873"/>
            <a:ext cx="4572000" cy="679399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Medal_frame"/>
          <p:cNvSpPr/>
          <p:nvPr/>
        </p:nvSpPr>
        <p:spPr>
          <a:xfrm>
            <a:off x="2472930" y="0"/>
            <a:ext cx="384048" cy="813816"/>
          </a:xfrm>
          <a:prstGeom prst="roundRect">
            <a:avLst>
              <a:gd name="adj" fmla="val 8730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Medal"/>
          <p:cNvSpPr/>
          <p:nvPr/>
        </p:nvSpPr>
        <p:spPr>
          <a:xfrm>
            <a:off x="2093913" y="699407"/>
            <a:ext cx="1143000" cy="1271016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color_1_a"/>
          <p:cNvSpPr/>
          <p:nvPr/>
        </p:nvSpPr>
        <p:spPr>
          <a:xfrm>
            <a:off x="2486024" y="17145"/>
            <a:ext cx="113519" cy="79667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color_2_a"/>
          <p:cNvSpPr/>
          <p:nvPr/>
        </p:nvSpPr>
        <p:spPr>
          <a:xfrm>
            <a:off x="2599239" y="17145"/>
            <a:ext cx="64008" cy="796671"/>
          </a:xfrm>
          <a:prstGeom prst="rect">
            <a:avLst/>
          </a:prstGeom>
          <a:solidFill>
            <a:srgbClr val="E63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color_3_a"/>
          <p:cNvSpPr/>
          <p:nvPr/>
        </p:nvSpPr>
        <p:spPr>
          <a:xfrm>
            <a:off x="2663095" y="17145"/>
            <a:ext cx="64008" cy="79667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olor_4_a"/>
          <p:cNvSpPr/>
          <p:nvPr/>
        </p:nvSpPr>
        <p:spPr>
          <a:xfrm>
            <a:off x="2726644" y="17145"/>
            <a:ext cx="123839" cy="796671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date"/>
          <p:cNvSpPr/>
          <p:nvPr/>
        </p:nvSpPr>
        <p:spPr>
          <a:xfrm>
            <a:off x="401745" y="385487"/>
            <a:ext cx="834720" cy="311666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1200" b="1" dirty="0">
                <a:solidFill>
                  <a:srgbClr val="2C2825"/>
                </a:solidFill>
                <a:latin typeface="Garamond" panose="02020404030301010803" pitchFamily="18" charset="0"/>
                <a:ea typeface="Nunito"/>
                <a:cs typeface="Segoe UI" panose="020B0502040204020203" pitchFamily="34" charset="0"/>
              </a:rPr>
              <a:t>Date here</a:t>
            </a:r>
            <a:endParaRPr lang="en-US" sz="1200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43" name="location"/>
          <p:cNvSpPr/>
          <p:nvPr/>
        </p:nvSpPr>
        <p:spPr>
          <a:xfrm>
            <a:off x="3658951" y="396723"/>
            <a:ext cx="1313833" cy="28219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r"/>
            <a:r>
              <a:rPr lang="en-US" sz="1200" b="1" dirty="0">
                <a:solidFill>
                  <a:srgbClr val="2C2825"/>
                </a:solidFill>
                <a:latin typeface="Garamond" panose="02020404030301010803" pitchFamily="18" charset="0"/>
                <a:ea typeface="Nunito"/>
                <a:cs typeface="Segoe UI" panose="020B0502040204020203" pitchFamily="34" charset="0"/>
              </a:rPr>
              <a:t>test location</a:t>
            </a:r>
            <a:endParaRPr lang="en-US" sz="1200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44" name="farmer_name"/>
          <p:cNvSpPr/>
          <p:nvPr/>
        </p:nvSpPr>
        <p:spPr>
          <a:xfrm>
            <a:off x="959454" y="2945664"/>
            <a:ext cx="1718166" cy="834205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r"/>
            <a:r>
              <a:rPr lang="en-US" b="1" dirty="0" err="1">
                <a:solidFill>
                  <a:srgbClr val="2C2825"/>
                </a:solidFill>
                <a:latin typeface="Palatino Linotype" panose="02040502050505030304" pitchFamily="18" charset="0"/>
                <a:ea typeface="Nunito"/>
                <a:cs typeface="Segoe UI" panose="020B0502040204020203" pitchFamily="34" charset="0"/>
              </a:rPr>
              <a:t>test_name</a:t>
            </a:r>
            <a:endParaRPr lang="en-US" b="1" dirty="0">
              <a:latin typeface="Palatino Linotype" panose="02040502050505030304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45" name="farmer_surname"/>
          <p:cNvSpPr/>
          <p:nvPr/>
        </p:nvSpPr>
        <p:spPr>
          <a:xfrm>
            <a:off x="2665413" y="2934995"/>
            <a:ext cx="1713688" cy="835817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b="1" dirty="0" err="1">
                <a:solidFill>
                  <a:srgbClr val="2C2825"/>
                </a:solidFill>
                <a:latin typeface="Palatino Linotype" panose="02040502050505030304" pitchFamily="18" charset="0"/>
                <a:ea typeface="Nunito"/>
                <a:cs typeface="Segoe UI" panose="020B0502040204020203" pitchFamily="34" charset="0"/>
              </a:rPr>
              <a:t>Test_surname</a:t>
            </a:r>
            <a:endParaRPr lang="en-US" b="1" dirty="0">
              <a:latin typeface="Palatino Linotype" panose="02040502050505030304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48" name="title_certificate"/>
          <p:cNvSpPr/>
          <p:nvPr/>
        </p:nvSpPr>
        <p:spPr>
          <a:xfrm>
            <a:off x="400784" y="1969716"/>
            <a:ext cx="4546076" cy="899692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b="1" dirty="0">
                <a:latin typeface="Garamond" panose="02020404030301010803" pitchFamily="18" charset="0"/>
              </a:rPr>
              <a:t>Certificate </a:t>
            </a:r>
            <a:br>
              <a:rPr lang="en-US" b="1" dirty="0">
                <a:latin typeface="Garamond" panose="02020404030301010803" pitchFamily="18" charset="0"/>
              </a:rPr>
            </a:br>
            <a:r>
              <a:rPr lang="en-US" b="1" dirty="0">
                <a:latin typeface="Garamond" panose="02020404030301010803" pitchFamily="18" charset="0"/>
              </a:rPr>
              <a:t>of Participation</a:t>
            </a:r>
            <a:endParaRPr lang="en-US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49" name="title_award"/>
          <p:cNvSpPr/>
          <p:nvPr/>
        </p:nvSpPr>
        <p:spPr>
          <a:xfrm>
            <a:off x="1288487" y="2873829"/>
            <a:ext cx="2770669" cy="186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>
                <a:latin typeface="Garamond" panose="02020404030301010803" pitchFamily="18" charset="0"/>
              </a:rPr>
              <a:t>Award to</a:t>
            </a:r>
            <a:endParaRPr lang="en-US" sz="1400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50" name="title_message"/>
          <p:cNvSpPr/>
          <p:nvPr/>
        </p:nvSpPr>
        <p:spPr>
          <a:xfrm>
            <a:off x="1164287" y="3779870"/>
            <a:ext cx="3002251" cy="50446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>
                <a:latin typeface="Garamond" panose="02020404030301010803" pitchFamily="18" charset="0"/>
              </a:rPr>
              <a:t>For your partnership in the development of new varieties of Cassava</a:t>
            </a:r>
            <a:endParaRPr lang="en-US" sz="1400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52" name="sign_1_name"/>
          <p:cNvSpPr/>
          <p:nvPr/>
        </p:nvSpPr>
        <p:spPr>
          <a:xfrm>
            <a:off x="588328" y="6007706"/>
            <a:ext cx="2008921" cy="197656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b="1" dirty="0">
                <a:latin typeface="Garamond" panose="02020404030301010803" pitchFamily="18" charset="0"/>
              </a:rPr>
              <a:t>Prof. </a:t>
            </a:r>
            <a:r>
              <a:rPr lang="en-US" sz="1200" b="1" dirty="0" err="1">
                <a:latin typeface="Garamond" panose="02020404030301010803" pitchFamily="18" charset="0"/>
              </a:rPr>
              <a:t>Chiedozie</a:t>
            </a:r>
            <a:r>
              <a:rPr lang="en-US" sz="1200" b="1" dirty="0">
                <a:latin typeface="Garamond" panose="02020404030301010803" pitchFamily="18" charset="0"/>
              </a:rPr>
              <a:t> </a:t>
            </a:r>
            <a:r>
              <a:rPr lang="en-US" sz="1200" b="1" dirty="0" err="1">
                <a:latin typeface="Garamond" panose="02020404030301010803" pitchFamily="18" charset="0"/>
              </a:rPr>
              <a:t>Egesi</a:t>
            </a:r>
            <a:r>
              <a:rPr lang="en-US" sz="1200" b="1" dirty="0">
                <a:latin typeface="Garamond" panose="02020404030301010803" pitchFamily="18" charset="0"/>
              </a:rPr>
              <a:t> </a:t>
            </a:r>
            <a:endParaRPr lang="en-US" sz="1200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55" name="sign_1_subtitle"/>
          <p:cNvSpPr/>
          <p:nvPr/>
        </p:nvSpPr>
        <p:spPr>
          <a:xfrm>
            <a:off x="586948" y="6216030"/>
            <a:ext cx="2011680" cy="201168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900" dirty="0">
                <a:latin typeface="Garamond" panose="02020404030301010803" pitchFamily="18" charset="0"/>
              </a:rPr>
              <a:t>Prof. </a:t>
            </a:r>
            <a:r>
              <a:rPr lang="en-US" sz="900" dirty="0" err="1">
                <a:latin typeface="Garamond" panose="02020404030301010803" pitchFamily="18" charset="0"/>
              </a:rPr>
              <a:t>Chiedozie</a:t>
            </a:r>
            <a:r>
              <a:rPr lang="en-US" sz="900" dirty="0">
                <a:latin typeface="Garamond" panose="02020404030301010803" pitchFamily="18" charset="0"/>
              </a:rPr>
              <a:t> </a:t>
            </a:r>
            <a:r>
              <a:rPr lang="en-US" sz="900" dirty="0" err="1">
                <a:latin typeface="Garamond" panose="02020404030301010803" pitchFamily="18" charset="0"/>
              </a:rPr>
              <a:t>Egesi</a:t>
            </a:r>
            <a:r>
              <a:rPr lang="en-US" sz="900" dirty="0">
                <a:latin typeface="Garamond" panose="02020404030301010803" pitchFamily="18" charset="0"/>
              </a:rPr>
              <a:t> </a:t>
            </a:r>
            <a:endParaRPr lang="en-US" sz="900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1" name="sign_line"/>
          <p:cNvSpPr/>
          <p:nvPr/>
        </p:nvSpPr>
        <p:spPr>
          <a:xfrm>
            <a:off x="587638" y="5911156"/>
            <a:ext cx="2010301" cy="182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sign_2_name"/>
          <p:cNvSpPr/>
          <p:nvPr/>
        </p:nvSpPr>
        <p:spPr>
          <a:xfrm>
            <a:off x="2726644" y="5993452"/>
            <a:ext cx="2011680" cy="201168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b="1" dirty="0">
                <a:latin typeface="Garamond" panose="02020404030301010803" pitchFamily="18" charset="0"/>
              </a:rPr>
              <a:t>Prof. </a:t>
            </a:r>
            <a:r>
              <a:rPr lang="en-US" sz="1200" b="1" dirty="0" err="1">
                <a:latin typeface="Garamond" panose="02020404030301010803" pitchFamily="18" charset="0"/>
              </a:rPr>
              <a:t>Chiedozie</a:t>
            </a:r>
            <a:r>
              <a:rPr lang="en-US" sz="1200" b="1" dirty="0">
                <a:latin typeface="Garamond" panose="02020404030301010803" pitchFamily="18" charset="0"/>
              </a:rPr>
              <a:t> </a:t>
            </a:r>
            <a:r>
              <a:rPr lang="en-US" sz="1200" b="1" dirty="0" err="1">
                <a:latin typeface="Garamond" panose="02020404030301010803" pitchFamily="18" charset="0"/>
              </a:rPr>
              <a:t>Egesi</a:t>
            </a:r>
            <a:r>
              <a:rPr lang="en-US" sz="1200" b="1" dirty="0">
                <a:latin typeface="Garamond" panose="02020404030301010803" pitchFamily="18" charset="0"/>
              </a:rPr>
              <a:t> </a:t>
            </a:r>
            <a:endParaRPr lang="en-US" sz="1200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57" name="sign_2_subtitle"/>
          <p:cNvSpPr/>
          <p:nvPr/>
        </p:nvSpPr>
        <p:spPr>
          <a:xfrm>
            <a:off x="2726644" y="6195503"/>
            <a:ext cx="2011680" cy="201168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000" dirty="0">
                <a:latin typeface="Garamond" panose="02020404030301010803" pitchFamily="18" charset="0"/>
              </a:rPr>
              <a:t>Prof. </a:t>
            </a:r>
            <a:r>
              <a:rPr lang="en-US" sz="1000" dirty="0" err="1">
                <a:latin typeface="Garamond" panose="02020404030301010803" pitchFamily="18" charset="0"/>
              </a:rPr>
              <a:t>Chiedozie</a:t>
            </a:r>
            <a:r>
              <a:rPr lang="en-US" sz="1000" dirty="0">
                <a:latin typeface="Garamond" panose="02020404030301010803" pitchFamily="18" charset="0"/>
              </a:rPr>
              <a:t> </a:t>
            </a:r>
            <a:r>
              <a:rPr lang="en-US" sz="1000" dirty="0" err="1">
                <a:latin typeface="Garamond" panose="02020404030301010803" pitchFamily="18" charset="0"/>
              </a:rPr>
              <a:t>Egesi</a:t>
            </a:r>
            <a:r>
              <a:rPr lang="en-US" sz="1000" dirty="0">
                <a:latin typeface="Garamond" panose="02020404030301010803" pitchFamily="18" charset="0"/>
              </a:rPr>
              <a:t> </a:t>
            </a:r>
            <a:endParaRPr lang="en-US" sz="1000" b="1" dirty="0">
              <a:latin typeface="Garamond" panose="02020404030301010803" pitchFamily="18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2" name="sign_line"/>
          <p:cNvSpPr/>
          <p:nvPr/>
        </p:nvSpPr>
        <p:spPr>
          <a:xfrm>
            <a:off x="2727334" y="5911156"/>
            <a:ext cx="2010301" cy="182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itle_thank"/>
          <p:cNvSpPr/>
          <p:nvPr/>
        </p:nvSpPr>
        <p:spPr>
          <a:xfrm>
            <a:off x="457671" y="4345366"/>
            <a:ext cx="4415483" cy="293227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b="1" dirty="0">
                <a:latin typeface="Palatino Linotype" panose="02040502050505030304" pitchFamily="18" charset="0"/>
              </a:rPr>
              <a:t>Thank You</a:t>
            </a:r>
            <a:endParaRPr lang="en-US" b="1" dirty="0">
              <a:latin typeface="Palatino Linotype" panose="02040502050505030304" pitchFamily="18" charset="0"/>
              <a:ea typeface="Nunito"/>
              <a:cs typeface="Segoe UI" panose="020B0502040204020203" pitchFamily="34" charset="0"/>
            </a:endParaRPr>
          </a:p>
        </p:txBody>
      </p:sp>
      <p:pic>
        <p:nvPicPr>
          <p:cNvPr id="75" name="arabesqu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118" y="4723940"/>
            <a:ext cx="2352588" cy="196843"/>
          </a:xfrm>
          <a:prstGeom prst="rect">
            <a:avLst/>
          </a:prstGeom>
        </p:spPr>
      </p:pic>
      <p:sp>
        <p:nvSpPr>
          <p:cNvPr id="60" name="icon_1"/>
          <p:cNvSpPr>
            <a:spLocks/>
          </p:cNvSpPr>
          <p:nvPr/>
        </p:nvSpPr>
        <p:spPr>
          <a:xfrm>
            <a:off x="834174" y="6528450"/>
            <a:ext cx="914400" cy="3620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icon_2"/>
          <p:cNvSpPr>
            <a:spLocks/>
          </p:cNvSpPr>
          <p:nvPr/>
        </p:nvSpPr>
        <p:spPr>
          <a:xfrm>
            <a:off x="1746136" y="6528455"/>
            <a:ext cx="914400" cy="3620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icon_3"/>
          <p:cNvSpPr>
            <a:spLocks/>
          </p:cNvSpPr>
          <p:nvPr/>
        </p:nvSpPr>
        <p:spPr>
          <a:xfrm>
            <a:off x="2677620" y="6528450"/>
            <a:ext cx="914400" cy="3620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icon_4"/>
          <p:cNvSpPr>
            <a:spLocks/>
          </p:cNvSpPr>
          <p:nvPr/>
        </p:nvSpPr>
        <p:spPr>
          <a:xfrm>
            <a:off x="3589582" y="6528455"/>
            <a:ext cx="914400" cy="3620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4732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875DDFE23154489AFAC5902FF8534E" ma:contentTypeVersion="19" ma:contentTypeDescription="Create a new document." ma:contentTypeScope="" ma:versionID="9ec5f92ed0a41c76d47d3a0ba750fe4b">
  <xsd:schema xmlns:xsd="http://www.w3.org/2001/XMLSchema" xmlns:xs="http://www.w3.org/2001/XMLSchema" xmlns:p="http://schemas.microsoft.com/office/2006/metadata/properties" xmlns:ns2="441ed675-0930-4481-b7fc-859bd59298b3" xmlns:ns3="e94962f8-ecd4-4ebd-b153-c56a9f2659b7" targetNamespace="http://schemas.microsoft.com/office/2006/metadata/properties" ma:root="true" ma:fieldsID="49035cf0448704beed2e9258c2c18fa8" ns2:_="" ns3:_="">
    <xsd:import namespace="441ed675-0930-4481-b7fc-859bd59298b3"/>
    <xsd:import namespace="e94962f8-ecd4-4ebd-b153-c56a9f2659b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1ed675-0930-4481-b7fc-859bd59298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1616629-9183-4d38-9e3a-f9db27d53a2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4962f8-ecd4-4ebd-b153-c56a9f2659b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51f34388-26a2-40a5-8936-3ce7c989558c}" ma:internalName="TaxCatchAll" ma:showField="CatchAllData" ma:web="e94962f8-ecd4-4ebd-b153-c56a9f2659b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41ed675-0930-4481-b7fc-859bd59298b3">
      <Terms xmlns="http://schemas.microsoft.com/office/infopath/2007/PartnerControls"/>
    </lcf76f155ced4ddcb4097134ff3c332f>
    <TaxCatchAll xmlns="e94962f8-ecd4-4ebd-b153-c56a9f2659b7" xsi:nil="true"/>
  </documentManagement>
</p:properties>
</file>

<file path=customXml/itemProps1.xml><?xml version="1.0" encoding="utf-8"?>
<ds:datastoreItem xmlns:ds="http://schemas.openxmlformats.org/officeDocument/2006/customXml" ds:itemID="{34BAB69A-AB50-4BDC-B5EF-C167725DBE94}"/>
</file>

<file path=customXml/itemProps2.xml><?xml version="1.0" encoding="utf-8"?>
<ds:datastoreItem xmlns:ds="http://schemas.openxmlformats.org/officeDocument/2006/customXml" ds:itemID="{58DE21F0-761C-4829-82D0-22C857126082}"/>
</file>

<file path=customXml/itemProps3.xml><?xml version="1.0" encoding="utf-8"?>
<ds:datastoreItem xmlns:ds="http://schemas.openxmlformats.org/officeDocument/2006/customXml" ds:itemID="{8F522DFF-B0E4-4E28-8BDA-2528B31A724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1216</TotalTime>
  <Words>45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Garamond</vt:lpstr>
      <vt:lpstr>Palatino Linotype</vt:lpstr>
      <vt:lpstr>Tema de Office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Manuel</dc:creator>
  <cp:lastModifiedBy>Londono, Juan Manuel (Alliance Bioversity-CIAT)</cp:lastModifiedBy>
  <cp:revision>43</cp:revision>
  <dcterms:created xsi:type="dcterms:W3CDTF">2025-12-16T12:32:57Z</dcterms:created>
  <dcterms:modified xsi:type="dcterms:W3CDTF">2026-02-10T19:45:48Z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0x01010089875DDFE23154489AFAC5902FF8534E</vt:lpwstr>
  </property>
</Properties>
</file>